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1B56DA-AB25-C33A-0968-A58CDD3A0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52936"/>
            <a:ext cx="9000000" cy="531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07185-CAC2-F18A-14D4-E6C50B8FA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F738F4-8F04-769D-A16B-0C2DD94AA283}"/>
              </a:ext>
            </a:extLst>
          </p:cNvPr>
          <p:cNvSpPr/>
          <p:nvPr/>
        </p:nvSpPr>
        <p:spPr bwMode="white">
          <a:xfrm>
            <a:off x="1209564" y="5045292"/>
            <a:ext cx="272757" cy="30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41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726D5-3D5F-3487-0BFE-F03571C368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13ABD-164C-ED58-C526-A61EF78BFA74}"/>
              </a:ext>
            </a:extLst>
          </p:cNvPr>
          <p:cNvSpPr/>
          <p:nvPr/>
        </p:nvSpPr>
        <p:spPr bwMode="white">
          <a:xfrm>
            <a:off x="1292210" y="1208214"/>
            <a:ext cx="426887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0E0AE-F616-5560-300E-10E34F394FF4}"/>
              </a:ext>
            </a:extLst>
          </p:cNvPr>
          <p:cNvSpPr/>
          <p:nvPr/>
        </p:nvSpPr>
        <p:spPr bwMode="white">
          <a:xfrm>
            <a:off x="1328541" y="3615785"/>
            <a:ext cx="372390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30B97D-D889-EFE0-92C8-4B1EE67332E1}"/>
              </a:ext>
            </a:extLst>
          </p:cNvPr>
          <p:cNvSpPr/>
          <p:nvPr/>
        </p:nvSpPr>
        <p:spPr bwMode="white">
          <a:xfrm>
            <a:off x="1346706" y="5232946"/>
            <a:ext cx="336060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6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12A5D-9BCF-4B28-04B9-64015B5FB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56951-803B-5B25-17C6-9A5C8AF134A5}"/>
              </a:ext>
            </a:extLst>
          </p:cNvPr>
          <p:cNvSpPr/>
          <p:nvPr/>
        </p:nvSpPr>
        <p:spPr bwMode="white">
          <a:xfrm>
            <a:off x="1271269" y="2044000"/>
            <a:ext cx="271640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348A1-C9F9-A1B9-1DAB-32EC2067222C}"/>
              </a:ext>
            </a:extLst>
          </p:cNvPr>
          <p:cNvSpPr/>
          <p:nvPr/>
        </p:nvSpPr>
        <p:spPr bwMode="white">
          <a:xfrm>
            <a:off x="1271269" y="2756000"/>
            <a:ext cx="279629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429C4F-7F94-4DF9-F178-ED8D368107AF}"/>
              </a:ext>
            </a:extLst>
          </p:cNvPr>
          <p:cNvSpPr/>
          <p:nvPr/>
        </p:nvSpPr>
        <p:spPr bwMode="white">
          <a:xfrm>
            <a:off x="1311216" y="3476000"/>
            <a:ext cx="183756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112617-46E1-829F-89EE-AAC1E3594DA1}"/>
              </a:ext>
            </a:extLst>
          </p:cNvPr>
          <p:cNvSpPr/>
          <p:nvPr/>
        </p:nvSpPr>
        <p:spPr bwMode="white">
          <a:xfrm>
            <a:off x="1263280" y="4180000"/>
            <a:ext cx="28761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D2B89F-6836-D680-0B00-3DBF6B560E70}"/>
              </a:ext>
            </a:extLst>
          </p:cNvPr>
          <p:cNvSpPr/>
          <p:nvPr/>
        </p:nvSpPr>
        <p:spPr bwMode="white">
          <a:xfrm>
            <a:off x="1279259" y="4884000"/>
            <a:ext cx="263650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F1B02B-72D5-53CA-D010-E5919A141800}"/>
              </a:ext>
            </a:extLst>
          </p:cNvPr>
          <p:cNvSpPr/>
          <p:nvPr/>
        </p:nvSpPr>
        <p:spPr bwMode="white">
          <a:xfrm>
            <a:off x="1279259" y="5588000"/>
            <a:ext cx="255661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6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9DF89-2B5B-8BCB-EEFB-D843B526D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42BF43-DAF5-7597-0848-697ACB0FE13C}"/>
              </a:ext>
            </a:extLst>
          </p:cNvPr>
          <p:cNvSpPr/>
          <p:nvPr/>
        </p:nvSpPr>
        <p:spPr bwMode="white">
          <a:xfrm>
            <a:off x="1386666" y="2229899"/>
            <a:ext cx="380952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C1BAF8-99D8-66B7-476F-4F9CB06F2AD3}"/>
              </a:ext>
            </a:extLst>
          </p:cNvPr>
          <p:cNvSpPr/>
          <p:nvPr/>
        </p:nvSpPr>
        <p:spPr bwMode="white">
          <a:xfrm>
            <a:off x="1348571" y="3897568"/>
            <a:ext cx="447619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3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C0D2E-EEA8-9A96-BE9F-20CE0F4FB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DFC37-DA08-F4A9-B38A-A36D944B0282}"/>
              </a:ext>
            </a:extLst>
          </p:cNvPr>
          <p:cNvSpPr/>
          <p:nvPr/>
        </p:nvSpPr>
        <p:spPr bwMode="white">
          <a:xfrm>
            <a:off x="1386666" y="1229182"/>
            <a:ext cx="342857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3226C2-DF50-9AEB-CBEB-DAF944C056B5}"/>
              </a:ext>
            </a:extLst>
          </p:cNvPr>
          <p:cNvSpPr/>
          <p:nvPr/>
        </p:nvSpPr>
        <p:spPr bwMode="white">
          <a:xfrm>
            <a:off x="1386666" y="2896102"/>
            <a:ext cx="342857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5208C-0D14-6A75-5867-661DACCDC50E}"/>
              </a:ext>
            </a:extLst>
          </p:cNvPr>
          <p:cNvSpPr/>
          <p:nvPr/>
        </p:nvSpPr>
        <p:spPr bwMode="white">
          <a:xfrm>
            <a:off x="1367619" y="4543972"/>
            <a:ext cx="371428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62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CFA92-18AE-B380-A24D-2378696A7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708C39-4669-BF82-73C8-65FC7CF68E9E}"/>
              </a:ext>
            </a:extLst>
          </p:cNvPr>
          <p:cNvSpPr/>
          <p:nvPr/>
        </p:nvSpPr>
        <p:spPr bwMode="white">
          <a:xfrm>
            <a:off x="1372030" y="2203698"/>
            <a:ext cx="335071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5DB5A5-4D66-89DF-763B-9A3350215653}"/>
              </a:ext>
            </a:extLst>
          </p:cNvPr>
          <p:cNvSpPr/>
          <p:nvPr/>
        </p:nvSpPr>
        <p:spPr bwMode="white">
          <a:xfrm>
            <a:off x="1317694" y="4576528"/>
            <a:ext cx="416574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2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C501F-DE37-C8EB-E76D-4B327E0E7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51DE8-A494-556E-FFAD-EC05967034BB}"/>
              </a:ext>
            </a:extLst>
          </p:cNvPr>
          <p:cNvSpPr/>
          <p:nvPr/>
        </p:nvSpPr>
        <p:spPr bwMode="white">
          <a:xfrm>
            <a:off x="1386666" y="1200616"/>
            <a:ext cx="342857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45044-FFAD-5D58-20EA-7BC3D57BDEF1}"/>
              </a:ext>
            </a:extLst>
          </p:cNvPr>
          <p:cNvSpPr/>
          <p:nvPr/>
        </p:nvSpPr>
        <p:spPr bwMode="white">
          <a:xfrm>
            <a:off x="1367619" y="2858087"/>
            <a:ext cx="371428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3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3EC6D-6E37-B53D-475E-B31ED43877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B3651-6960-A8AA-3BCE-E8A9BF56DD2F}"/>
              </a:ext>
            </a:extLst>
          </p:cNvPr>
          <p:cNvSpPr/>
          <p:nvPr/>
        </p:nvSpPr>
        <p:spPr bwMode="white">
          <a:xfrm>
            <a:off x="1386666" y="1115289"/>
            <a:ext cx="342857" cy="40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39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3CF01-2841-A153-B99A-7B7CD1D2EB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5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52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6D911-5C71-0C5F-4981-5D0200533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3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23744-51CC-27B3-6951-19432DE68CFD}"/>
              </a:ext>
            </a:extLst>
          </p:cNvPr>
          <p:cNvSpPr/>
          <p:nvPr/>
        </p:nvSpPr>
        <p:spPr bwMode="white">
          <a:xfrm>
            <a:off x="1358095" y="1051004"/>
            <a:ext cx="390476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6E7B82-D550-6DBD-BEF9-EF2403BFC89C}"/>
              </a:ext>
            </a:extLst>
          </p:cNvPr>
          <p:cNvSpPr/>
          <p:nvPr/>
        </p:nvSpPr>
        <p:spPr bwMode="white">
          <a:xfrm>
            <a:off x="7815238" y="841050"/>
            <a:ext cx="2638094" cy="94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E1F717-65C4-E558-1BA7-FADCFB93B1CE}"/>
              </a:ext>
            </a:extLst>
          </p:cNvPr>
          <p:cNvSpPr/>
          <p:nvPr/>
        </p:nvSpPr>
        <p:spPr bwMode="white">
          <a:xfrm>
            <a:off x="8786666" y="2033971"/>
            <a:ext cx="1857142" cy="61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6DD620-4DB8-0776-2EAA-2CCDA6E6C0C5}"/>
              </a:ext>
            </a:extLst>
          </p:cNvPr>
          <p:cNvSpPr/>
          <p:nvPr/>
        </p:nvSpPr>
        <p:spPr bwMode="white">
          <a:xfrm>
            <a:off x="1320000" y="2243925"/>
            <a:ext cx="438095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826E65-3E4B-63F0-AAF5-F58BF4216CE4}"/>
              </a:ext>
            </a:extLst>
          </p:cNvPr>
          <p:cNvSpPr/>
          <p:nvPr/>
        </p:nvSpPr>
        <p:spPr bwMode="white">
          <a:xfrm>
            <a:off x="1358095" y="3112371"/>
            <a:ext cx="380952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7B564E-6898-7659-292F-6209E00EC12F}"/>
              </a:ext>
            </a:extLst>
          </p:cNvPr>
          <p:cNvSpPr/>
          <p:nvPr/>
        </p:nvSpPr>
        <p:spPr bwMode="white">
          <a:xfrm>
            <a:off x="3700952" y="4076251"/>
            <a:ext cx="2476190" cy="61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DBB62E-13C3-E493-FE67-D1396B3EEB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" t="22624" r="7967" b="38591"/>
          <a:stretch/>
        </p:blipFill>
        <p:spPr>
          <a:xfrm>
            <a:off x="850830" y="4895598"/>
            <a:ext cx="5409291" cy="176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6E0E664-6C7B-3245-6902-EE3D0D5AF6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1" t="61216" r="20767"/>
          <a:stretch/>
        </p:blipFill>
        <p:spPr>
          <a:xfrm>
            <a:off x="6312024" y="4952353"/>
            <a:ext cx="3587214" cy="176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054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CC0A0-6D55-CF69-B6CC-B82CD0752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8B95C-3C54-F624-B517-91BFB2765F71}"/>
              </a:ext>
            </a:extLst>
          </p:cNvPr>
          <p:cNvSpPr/>
          <p:nvPr/>
        </p:nvSpPr>
        <p:spPr bwMode="white">
          <a:xfrm>
            <a:off x="1377142" y="1325167"/>
            <a:ext cx="352380" cy="40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574A0-A698-BBC6-1507-76C9C016AA84}"/>
              </a:ext>
            </a:extLst>
          </p:cNvPr>
          <p:cNvSpPr/>
          <p:nvPr/>
        </p:nvSpPr>
        <p:spPr bwMode="white">
          <a:xfrm>
            <a:off x="8624761" y="1105630"/>
            <a:ext cx="1133333" cy="91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A5ACA4-FFA2-7173-8FE1-CAAE9FF1E9AB}"/>
              </a:ext>
            </a:extLst>
          </p:cNvPr>
          <p:cNvSpPr/>
          <p:nvPr/>
        </p:nvSpPr>
        <p:spPr bwMode="white">
          <a:xfrm>
            <a:off x="3596190" y="2298763"/>
            <a:ext cx="1790476" cy="91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DD8F90-D165-DE26-DE65-96A61CAD47F7}"/>
              </a:ext>
            </a:extLst>
          </p:cNvPr>
          <p:cNvSpPr/>
          <p:nvPr/>
        </p:nvSpPr>
        <p:spPr bwMode="white">
          <a:xfrm>
            <a:off x="1377142" y="3711432"/>
            <a:ext cx="323809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3D2BFB-7AAC-6DDD-18C5-5AF111E96660}"/>
              </a:ext>
            </a:extLst>
          </p:cNvPr>
          <p:cNvSpPr/>
          <p:nvPr/>
        </p:nvSpPr>
        <p:spPr bwMode="white">
          <a:xfrm>
            <a:off x="6948571" y="3501441"/>
            <a:ext cx="2323809" cy="61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C145E6-0C14-2261-8460-8C1C81854B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" t="22624" r="7967" b="38591"/>
          <a:stretch/>
        </p:blipFill>
        <p:spPr>
          <a:xfrm>
            <a:off x="767408" y="4612222"/>
            <a:ext cx="5884538" cy="192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54D47A6F-1000-F2D3-A4F6-838D00C81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1" t="61216" r="20767"/>
          <a:stretch/>
        </p:blipFill>
        <p:spPr>
          <a:xfrm>
            <a:off x="6732658" y="4663340"/>
            <a:ext cx="3902378" cy="192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830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2023-12-24T12:37:54Z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