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6D2F372-F2E5-25D1-0876-B93A1714F6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924944"/>
            <a:ext cx="9000000" cy="4749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71A03B-0B28-0456-E13D-89EECD2E28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972000"/>
            <a:ext cx="7104192" cy="3983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E933C79-2C23-A9CB-B8EB-FBBA8E30F6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53" b="42342"/>
          <a:stretch/>
        </p:blipFill>
        <p:spPr>
          <a:xfrm>
            <a:off x="1919536" y="5049523"/>
            <a:ext cx="6001295" cy="1672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835AC32A-66DF-8C47-9546-86759880DA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8" t="58908" r="17539"/>
          <a:stretch/>
        </p:blipFill>
        <p:spPr>
          <a:xfrm>
            <a:off x="7920831" y="5049523"/>
            <a:ext cx="3816424" cy="1718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791617-C036-BDC9-DA41-87DF49A4FA6D}"/>
              </a:ext>
            </a:extLst>
          </p:cNvPr>
          <p:cNvSpPr/>
          <p:nvPr/>
        </p:nvSpPr>
        <p:spPr bwMode="white">
          <a:xfrm>
            <a:off x="1046381" y="1098316"/>
            <a:ext cx="371413" cy="3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15B212-6CFA-350B-9C29-1FD4E740CE31}"/>
              </a:ext>
            </a:extLst>
          </p:cNvPr>
          <p:cNvSpPr/>
          <p:nvPr/>
        </p:nvSpPr>
        <p:spPr bwMode="white">
          <a:xfrm>
            <a:off x="1074609" y="2276872"/>
            <a:ext cx="416707" cy="38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0FED6C-0AA8-2961-14AC-1155AD2F4359}"/>
              </a:ext>
            </a:extLst>
          </p:cNvPr>
          <p:cNvSpPr/>
          <p:nvPr/>
        </p:nvSpPr>
        <p:spPr bwMode="white">
          <a:xfrm>
            <a:off x="1055440" y="3933056"/>
            <a:ext cx="362354" cy="39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95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5C6246-AF80-1789-39CD-1C03DE1808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65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80D760-4D65-B82F-8B0B-392870320440}"/>
              </a:ext>
            </a:extLst>
          </p:cNvPr>
          <p:cNvSpPr/>
          <p:nvPr/>
        </p:nvSpPr>
        <p:spPr bwMode="white">
          <a:xfrm>
            <a:off x="1703513" y="3068960"/>
            <a:ext cx="7776863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FB6242E-5D01-A25C-8C89-3B5F3139C379}"/>
              </a:ext>
            </a:extLst>
          </p:cNvPr>
          <p:cNvSpPr/>
          <p:nvPr/>
        </p:nvSpPr>
        <p:spPr bwMode="white">
          <a:xfrm>
            <a:off x="1703513" y="5733257"/>
            <a:ext cx="82089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67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73D5DB-4EE2-123A-E7E5-41068FC19D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0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066E421-CAA0-3852-AA1F-00556CD14F9B}"/>
              </a:ext>
            </a:extLst>
          </p:cNvPr>
          <p:cNvSpPr/>
          <p:nvPr/>
        </p:nvSpPr>
        <p:spPr bwMode="white">
          <a:xfrm>
            <a:off x="1847528" y="2852936"/>
            <a:ext cx="8539137" cy="102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374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D94F16-B748-EEAE-1876-2C2E1DEC85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503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CA0D96-5A7A-92C4-CC87-0E1116CF6E03}"/>
              </a:ext>
            </a:extLst>
          </p:cNvPr>
          <p:cNvSpPr/>
          <p:nvPr/>
        </p:nvSpPr>
        <p:spPr bwMode="white">
          <a:xfrm>
            <a:off x="6780418" y="1844824"/>
            <a:ext cx="1695170" cy="66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0177AD-1B6D-4332-94C0-AEB0120693CF}"/>
              </a:ext>
            </a:extLst>
          </p:cNvPr>
          <p:cNvSpPr/>
          <p:nvPr/>
        </p:nvSpPr>
        <p:spPr bwMode="white">
          <a:xfrm>
            <a:off x="3593787" y="3571646"/>
            <a:ext cx="989456" cy="32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8072F9-76CB-62F0-588C-F2F8559754D2}"/>
              </a:ext>
            </a:extLst>
          </p:cNvPr>
          <p:cNvSpPr/>
          <p:nvPr/>
        </p:nvSpPr>
        <p:spPr bwMode="white">
          <a:xfrm>
            <a:off x="4212197" y="4372657"/>
            <a:ext cx="1164065" cy="466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78F5F9-0742-E446-729C-4FE28CBD8AC2}"/>
              </a:ext>
            </a:extLst>
          </p:cNvPr>
          <p:cNvSpPr/>
          <p:nvPr/>
        </p:nvSpPr>
        <p:spPr bwMode="white">
          <a:xfrm>
            <a:off x="3644715" y="5989243"/>
            <a:ext cx="989456" cy="742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373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9EE5D2-07CF-CEEC-431F-5E440F93A2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4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1740DF-E1AA-E111-4172-189FCA7F4205}"/>
              </a:ext>
            </a:extLst>
          </p:cNvPr>
          <p:cNvSpPr/>
          <p:nvPr/>
        </p:nvSpPr>
        <p:spPr bwMode="white">
          <a:xfrm>
            <a:off x="1405714" y="2316920"/>
            <a:ext cx="352380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8A1749-14C2-F254-EBAB-61DBF9447330}"/>
              </a:ext>
            </a:extLst>
          </p:cNvPr>
          <p:cNvSpPr/>
          <p:nvPr/>
        </p:nvSpPr>
        <p:spPr bwMode="white">
          <a:xfrm>
            <a:off x="1348571" y="4071993"/>
            <a:ext cx="438095" cy="40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743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5F869C-BD04-6957-E5C0-157B3AFBB1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6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C5FAA0-6B65-70C0-4D2B-92CC55021807}"/>
              </a:ext>
            </a:extLst>
          </p:cNvPr>
          <p:cNvSpPr/>
          <p:nvPr/>
        </p:nvSpPr>
        <p:spPr bwMode="white">
          <a:xfrm>
            <a:off x="1329523" y="1191295"/>
            <a:ext cx="438095" cy="40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493563-E57A-80E9-2315-A9A07050339F}"/>
              </a:ext>
            </a:extLst>
          </p:cNvPr>
          <p:cNvSpPr/>
          <p:nvPr/>
        </p:nvSpPr>
        <p:spPr bwMode="white">
          <a:xfrm>
            <a:off x="1367619" y="2945657"/>
            <a:ext cx="371428" cy="40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40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2F19ED-F3DE-243E-7D0B-1EDD89AA2D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10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0756B0-2F3D-CBCB-348C-2292B573E6D5}"/>
              </a:ext>
            </a:extLst>
          </p:cNvPr>
          <p:cNvSpPr/>
          <p:nvPr/>
        </p:nvSpPr>
        <p:spPr bwMode="white">
          <a:xfrm>
            <a:off x="1951169" y="3056171"/>
            <a:ext cx="1069015" cy="38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B74CE5-1915-1F9F-2DEA-F77F11FE2720}"/>
              </a:ext>
            </a:extLst>
          </p:cNvPr>
          <p:cNvSpPr/>
          <p:nvPr/>
        </p:nvSpPr>
        <p:spPr bwMode="white">
          <a:xfrm>
            <a:off x="2593780" y="3170289"/>
            <a:ext cx="84079" cy="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20AC31-68FE-880A-FD88-B25F3D48513B}"/>
              </a:ext>
            </a:extLst>
          </p:cNvPr>
          <p:cNvSpPr/>
          <p:nvPr/>
        </p:nvSpPr>
        <p:spPr bwMode="white">
          <a:xfrm>
            <a:off x="1879101" y="4948141"/>
            <a:ext cx="954907" cy="38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133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8986DC-A4E3-0CC6-D1B7-79338BFB84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4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4C4F0C-7863-92A2-A10C-D9211341098D}"/>
              </a:ext>
            </a:extLst>
          </p:cNvPr>
          <p:cNvSpPr/>
          <p:nvPr/>
        </p:nvSpPr>
        <p:spPr bwMode="white">
          <a:xfrm>
            <a:off x="2862857" y="1353298"/>
            <a:ext cx="1495238" cy="61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66CF89-EBD3-6C73-3BC7-67F3BDE8759B}"/>
              </a:ext>
            </a:extLst>
          </p:cNvPr>
          <p:cNvSpPr/>
          <p:nvPr/>
        </p:nvSpPr>
        <p:spPr bwMode="white">
          <a:xfrm>
            <a:off x="2510476" y="4470412"/>
            <a:ext cx="1733333" cy="61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33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2D469B-DA71-8B8D-588A-AFA60D9B8D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7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E85A22-DE7F-1530-5E24-D97AC65FF0BE}"/>
              </a:ext>
            </a:extLst>
          </p:cNvPr>
          <p:cNvSpPr/>
          <p:nvPr/>
        </p:nvSpPr>
        <p:spPr bwMode="white">
          <a:xfrm>
            <a:off x="2481904" y="1067283"/>
            <a:ext cx="1381848" cy="106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24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C938F5-F25E-5F60-9FE5-32B20FD24C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659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64554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D2563E-968E-A6CF-2676-22CE937364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0AE060-EBA7-81DA-6439-B691713871CE}"/>
              </a:ext>
            </a:extLst>
          </p:cNvPr>
          <p:cNvSpPr/>
          <p:nvPr/>
        </p:nvSpPr>
        <p:spPr bwMode="white">
          <a:xfrm>
            <a:off x="1386666" y="1210303"/>
            <a:ext cx="352380" cy="400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D21B03-9619-26D1-96D0-ADCD24BEA604}"/>
              </a:ext>
            </a:extLst>
          </p:cNvPr>
          <p:cNvSpPr/>
          <p:nvPr/>
        </p:nvSpPr>
        <p:spPr bwMode="white">
          <a:xfrm>
            <a:off x="1377142" y="2973749"/>
            <a:ext cx="323809" cy="3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822F227-E1F6-25E3-53F1-7623B24397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53" b="42342"/>
          <a:stretch/>
        </p:blipFill>
        <p:spPr>
          <a:xfrm>
            <a:off x="1559496" y="4437112"/>
            <a:ext cx="6001295" cy="1672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BF8D53B-3765-15CA-BAB3-F5D3F44FFD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8" t="58908" r="17539"/>
          <a:stretch/>
        </p:blipFill>
        <p:spPr>
          <a:xfrm>
            <a:off x="7560791" y="4437112"/>
            <a:ext cx="3816424" cy="1718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7249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2023-12-24T08:15:22Z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