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EF8066-4814-327C-537A-3BFB78487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963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E3FF3-18FF-A32C-8882-36CBB3570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1768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2DAD9-B671-72DF-B405-7B4FF0DA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3355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FCD95-0395-7BA4-0CB0-6FAB19082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805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BBD3C-5D7A-5F8D-C463-830D7AE16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552"/>
            <a:ext cx="10800000" cy="421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FCDE673-6436-4180-2C4A-C8FE100329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39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7A9A8-FB69-68BB-D565-E4877A440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2180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C997E-D37C-EE57-14C8-8582B05BA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0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4475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CA46E-0C94-B68E-3624-E1007376E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9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2356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BAA9B-35B9-9740-4401-86D1B8ED1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9403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5677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0AA1C-1790-C0D7-B4DE-FA51DD148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8131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F5D88-6795-6DD7-72F4-81FCB9558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0182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5D963-FA6F-4E21-78ED-02FCD1EF0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1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17876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