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74E640-63A1-2590-77E1-6DD989C54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08920"/>
            <a:ext cx="7200000" cy="8327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49FF0-0246-AA82-D9D5-3CAE5035D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CD4474-EE8B-0F8F-2147-34519059B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50" y="1798392"/>
            <a:ext cx="3221310" cy="120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3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ADD6377-99FE-F2BF-CF6B-5A1501120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972000"/>
            <a:ext cx="3466827" cy="5642298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5FDA957-F2D4-B28D-3DB7-F36D092D68FC}"/>
              </a:ext>
            </a:extLst>
          </p:cNvPr>
          <p:cNvCxnSpPr>
            <a:cxnSpLocks/>
          </p:cNvCxnSpPr>
          <p:nvPr/>
        </p:nvCxnSpPr>
        <p:spPr>
          <a:xfrm>
            <a:off x="2279576" y="1988840"/>
            <a:ext cx="936104" cy="9361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4E95981-C8B1-5785-E28D-424DF7672AA5}"/>
              </a:ext>
            </a:extLst>
          </p:cNvPr>
          <p:cNvCxnSpPr>
            <a:cxnSpLocks/>
          </p:cNvCxnSpPr>
          <p:nvPr/>
        </p:nvCxnSpPr>
        <p:spPr>
          <a:xfrm flipV="1">
            <a:off x="2279576" y="1975650"/>
            <a:ext cx="936104" cy="109331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CE421D6-8AE6-8696-ADCA-F37BBB5D74E1}"/>
              </a:ext>
            </a:extLst>
          </p:cNvPr>
          <p:cNvCxnSpPr>
            <a:cxnSpLocks/>
          </p:cNvCxnSpPr>
          <p:nvPr/>
        </p:nvCxnSpPr>
        <p:spPr>
          <a:xfrm>
            <a:off x="2267174" y="4085800"/>
            <a:ext cx="948506" cy="92737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7C4802D-2E34-A45B-FAB1-52732CF4DF6F}"/>
              </a:ext>
            </a:extLst>
          </p:cNvPr>
          <p:cNvCxnSpPr>
            <a:cxnSpLocks/>
          </p:cNvCxnSpPr>
          <p:nvPr/>
        </p:nvCxnSpPr>
        <p:spPr>
          <a:xfrm flipV="1">
            <a:off x="2267174" y="4005064"/>
            <a:ext cx="948506" cy="116085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0B185F6-AAE4-A7DD-D6DE-BF12B6F5FD3E}"/>
              </a:ext>
            </a:extLst>
          </p:cNvPr>
          <p:cNvCxnSpPr>
            <a:cxnSpLocks/>
          </p:cNvCxnSpPr>
          <p:nvPr/>
        </p:nvCxnSpPr>
        <p:spPr>
          <a:xfrm>
            <a:off x="2279576" y="6065125"/>
            <a:ext cx="1008112" cy="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59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729D6-12A1-C356-E3C0-3734495F5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7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EA82C-5DBA-DC24-8D5A-EEF02D09EBD4}"/>
              </a:ext>
            </a:extLst>
          </p:cNvPr>
          <p:cNvSpPr/>
          <p:nvPr/>
        </p:nvSpPr>
        <p:spPr bwMode="white">
          <a:xfrm>
            <a:off x="1126504" y="2592657"/>
            <a:ext cx="434539" cy="3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FC724D-F71D-CA3F-AB88-5B5D50DF474B}"/>
              </a:ext>
            </a:extLst>
          </p:cNvPr>
          <p:cNvSpPr/>
          <p:nvPr/>
        </p:nvSpPr>
        <p:spPr bwMode="white">
          <a:xfrm>
            <a:off x="1126504" y="3280209"/>
            <a:ext cx="434539" cy="3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07025B-0A01-2668-CDDD-B954E273286E}"/>
              </a:ext>
            </a:extLst>
          </p:cNvPr>
          <p:cNvSpPr/>
          <p:nvPr/>
        </p:nvSpPr>
        <p:spPr bwMode="white">
          <a:xfrm>
            <a:off x="1126504" y="3974777"/>
            <a:ext cx="434539" cy="3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A4B9DD-6341-71FF-9B4D-EE411B83164C}"/>
              </a:ext>
            </a:extLst>
          </p:cNvPr>
          <p:cNvSpPr/>
          <p:nvPr/>
        </p:nvSpPr>
        <p:spPr bwMode="white">
          <a:xfrm>
            <a:off x="1238643" y="4823693"/>
            <a:ext cx="231286" cy="19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534F65-5392-D4B6-2AD2-D87F97C8ECC4}"/>
              </a:ext>
            </a:extLst>
          </p:cNvPr>
          <p:cNvSpPr/>
          <p:nvPr/>
        </p:nvSpPr>
        <p:spPr bwMode="white">
          <a:xfrm>
            <a:off x="1238643" y="6191780"/>
            <a:ext cx="231286" cy="19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C9982-4E4D-A701-20BE-F86E71B21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4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E35CB-FEBD-043D-10F0-9EE7097DAEE6}"/>
              </a:ext>
            </a:extLst>
          </p:cNvPr>
          <p:cNvSpPr/>
          <p:nvPr/>
        </p:nvSpPr>
        <p:spPr bwMode="white">
          <a:xfrm>
            <a:off x="3104631" y="3893142"/>
            <a:ext cx="1669242" cy="52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ABB799-178E-87CF-05D4-8F92994C3D84}"/>
              </a:ext>
            </a:extLst>
          </p:cNvPr>
          <p:cNvSpPr/>
          <p:nvPr/>
        </p:nvSpPr>
        <p:spPr bwMode="white">
          <a:xfrm>
            <a:off x="5859291" y="3893142"/>
            <a:ext cx="1364995" cy="52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E9D3E4-3336-3B70-493D-59BB955EE1DE}"/>
              </a:ext>
            </a:extLst>
          </p:cNvPr>
          <p:cNvSpPr/>
          <p:nvPr/>
        </p:nvSpPr>
        <p:spPr bwMode="white">
          <a:xfrm>
            <a:off x="2724465" y="5843313"/>
            <a:ext cx="2106968" cy="91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56E1C7-0A06-8EE0-70E3-5EE6DEFEDB49}"/>
              </a:ext>
            </a:extLst>
          </p:cNvPr>
          <p:cNvSpPr/>
          <p:nvPr/>
        </p:nvSpPr>
        <p:spPr bwMode="white">
          <a:xfrm>
            <a:off x="5735961" y="6090171"/>
            <a:ext cx="1488326" cy="57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9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F07F9-D02E-4FC5-0B52-F0EC1D703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26670B-6603-A42A-F7D1-1FD04C4AD6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9490"/>
            <a:ext cx="10800000" cy="32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01972-D965-88F7-7183-286F12621A15}"/>
              </a:ext>
            </a:extLst>
          </p:cNvPr>
          <p:cNvSpPr/>
          <p:nvPr/>
        </p:nvSpPr>
        <p:spPr bwMode="white">
          <a:xfrm>
            <a:off x="3548571" y="1783064"/>
            <a:ext cx="1523809" cy="61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38F406-C25C-1B6D-E736-872EB974A141}"/>
              </a:ext>
            </a:extLst>
          </p:cNvPr>
          <p:cNvSpPr/>
          <p:nvPr/>
        </p:nvSpPr>
        <p:spPr bwMode="white">
          <a:xfrm>
            <a:off x="6281904" y="1783064"/>
            <a:ext cx="2476190" cy="89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848180-4015-84C8-7492-AE9028FC9061}"/>
              </a:ext>
            </a:extLst>
          </p:cNvPr>
          <p:cNvSpPr/>
          <p:nvPr/>
        </p:nvSpPr>
        <p:spPr bwMode="white">
          <a:xfrm>
            <a:off x="4415238" y="4177866"/>
            <a:ext cx="1809523" cy="69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3C6B7A-C4D8-086C-B63F-94D0405E5134}"/>
              </a:ext>
            </a:extLst>
          </p:cNvPr>
          <p:cNvSpPr/>
          <p:nvPr/>
        </p:nvSpPr>
        <p:spPr bwMode="white">
          <a:xfrm>
            <a:off x="7377142" y="4254195"/>
            <a:ext cx="1476190" cy="62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8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73CD5-FBBA-8C63-26B0-64B1B442B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62E071-FC30-17CF-56C7-CCA195FAFB44}"/>
              </a:ext>
            </a:extLst>
          </p:cNvPr>
          <p:cNvSpPr/>
          <p:nvPr/>
        </p:nvSpPr>
        <p:spPr bwMode="white">
          <a:xfrm>
            <a:off x="4634285" y="5271636"/>
            <a:ext cx="2485714" cy="100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3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DC7F8-DE60-BFF6-32CC-71C63C003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FFF7F-86D0-B65B-AA89-17F83D16218C}"/>
              </a:ext>
            </a:extLst>
          </p:cNvPr>
          <p:cNvSpPr/>
          <p:nvPr/>
        </p:nvSpPr>
        <p:spPr bwMode="white">
          <a:xfrm>
            <a:off x="3085637" y="1221630"/>
            <a:ext cx="1885117" cy="59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7E2A0-C142-7204-1E2C-064704305747}"/>
              </a:ext>
            </a:extLst>
          </p:cNvPr>
          <p:cNvSpPr/>
          <p:nvPr/>
        </p:nvSpPr>
        <p:spPr bwMode="white">
          <a:xfrm>
            <a:off x="5201774" y="2460539"/>
            <a:ext cx="2116136" cy="59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BDD5B-34A1-B11F-419A-912C736DECB3}"/>
              </a:ext>
            </a:extLst>
          </p:cNvPr>
          <p:cNvSpPr/>
          <p:nvPr/>
        </p:nvSpPr>
        <p:spPr bwMode="white">
          <a:xfrm>
            <a:off x="6528048" y="3893605"/>
            <a:ext cx="1917237" cy="7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D9B2AC-6A67-A4C6-9A18-0CC444603D51}"/>
              </a:ext>
            </a:extLst>
          </p:cNvPr>
          <p:cNvSpPr/>
          <p:nvPr/>
        </p:nvSpPr>
        <p:spPr bwMode="white">
          <a:xfrm>
            <a:off x="3935760" y="5095531"/>
            <a:ext cx="1543236" cy="7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70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C5697-B8B5-13CB-68E6-7EE8CEB39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180848D-A51E-825C-DAE8-1A75ECB24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297" y="3100710"/>
            <a:ext cx="2736304" cy="10268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7A349F5-CFDA-F970-8864-B7AC9286E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053434"/>
            <a:ext cx="2736304" cy="102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7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C5FCB-793F-C925-B978-BDDF69653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BC6637A-0D25-CD35-6AB0-4672A2E7D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539" y="1726208"/>
            <a:ext cx="3194464" cy="11987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73339C-C12F-A2E5-7BCC-15B985BEA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1168"/>
            <a:ext cx="3194464" cy="119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2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2023-12-24T07:57:41Z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