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E5E827-52CF-4887-B94D-894366F38474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E9676-DC4F-460A-80C4-B7FEEEBB8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817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E9676-DC4F-460A-80C4-B7FEEEBB83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843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FE9CE1-0BAA-34BF-F7B4-2D1134298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80928"/>
            <a:ext cx="7200000" cy="8669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2CC9E-3836-DBA5-586F-AA6D36ECC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6211408-1ED2-CA42-2F21-709DA3D94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340768"/>
            <a:ext cx="3168352" cy="118893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24E3315-B9F2-B800-010C-082C6A866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935214"/>
            <a:ext cx="3168352" cy="118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56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073A2-2C6F-35A6-BFCB-8E45FBAF0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6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FCFDF8-2194-4C7A-BF3B-3129DB9CDD10}"/>
              </a:ext>
            </a:extLst>
          </p:cNvPr>
          <p:cNvSpPr/>
          <p:nvPr/>
        </p:nvSpPr>
        <p:spPr bwMode="white">
          <a:xfrm>
            <a:off x="1281512" y="2945481"/>
            <a:ext cx="320864" cy="34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9A46F0-3E68-DBF5-B17E-DD45DFF3C8A2}"/>
              </a:ext>
            </a:extLst>
          </p:cNvPr>
          <p:cNvSpPr/>
          <p:nvPr/>
        </p:nvSpPr>
        <p:spPr bwMode="white">
          <a:xfrm>
            <a:off x="1249426" y="5328100"/>
            <a:ext cx="368993" cy="33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E3C26-4D5D-06C8-641D-80F198E4F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70FE0-7D74-5BA7-DAEE-AE2112B4CF2E}"/>
              </a:ext>
            </a:extLst>
          </p:cNvPr>
          <p:cNvSpPr/>
          <p:nvPr/>
        </p:nvSpPr>
        <p:spPr bwMode="white">
          <a:xfrm>
            <a:off x="1367619" y="2134969"/>
            <a:ext cx="380952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A46C8E-055C-2113-CEC9-68F0C7E7FE68}"/>
              </a:ext>
            </a:extLst>
          </p:cNvPr>
          <p:cNvSpPr/>
          <p:nvPr/>
        </p:nvSpPr>
        <p:spPr bwMode="white">
          <a:xfrm>
            <a:off x="1386666" y="4966131"/>
            <a:ext cx="342857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90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76670-0D13-AA9D-EEC8-3AA36F158E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67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EC235D-45A4-7BD6-93A9-44669BDFC55C}"/>
              </a:ext>
            </a:extLst>
          </p:cNvPr>
          <p:cNvSpPr/>
          <p:nvPr/>
        </p:nvSpPr>
        <p:spPr bwMode="white">
          <a:xfrm>
            <a:off x="822533" y="3043804"/>
            <a:ext cx="410132" cy="10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E61462-821B-A766-C6BA-94B198A61AFD}"/>
              </a:ext>
            </a:extLst>
          </p:cNvPr>
          <p:cNvSpPr/>
          <p:nvPr/>
        </p:nvSpPr>
        <p:spPr bwMode="white">
          <a:xfrm>
            <a:off x="822533" y="3858414"/>
            <a:ext cx="410132" cy="10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B43B40-89C1-0A58-20B6-314BEFA2A156}"/>
              </a:ext>
            </a:extLst>
          </p:cNvPr>
          <p:cNvSpPr/>
          <p:nvPr/>
        </p:nvSpPr>
        <p:spPr bwMode="white">
          <a:xfrm>
            <a:off x="816124" y="4640953"/>
            <a:ext cx="416541" cy="10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B18867-45A5-3C7B-6B4A-E49624B836FB}"/>
              </a:ext>
            </a:extLst>
          </p:cNvPr>
          <p:cNvSpPr/>
          <p:nvPr/>
        </p:nvSpPr>
        <p:spPr bwMode="white">
          <a:xfrm>
            <a:off x="822533" y="5487634"/>
            <a:ext cx="410132" cy="10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332874-D665-3FD4-A217-51474147AE53}"/>
              </a:ext>
            </a:extLst>
          </p:cNvPr>
          <p:cNvSpPr/>
          <p:nvPr/>
        </p:nvSpPr>
        <p:spPr bwMode="white">
          <a:xfrm>
            <a:off x="822533" y="6308659"/>
            <a:ext cx="410132" cy="10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66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70D41-2A11-2654-8687-276298D37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58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059F79-2460-16A3-6184-FADD37904CF2}"/>
              </a:ext>
            </a:extLst>
          </p:cNvPr>
          <p:cNvSpPr/>
          <p:nvPr/>
        </p:nvSpPr>
        <p:spPr bwMode="white">
          <a:xfrm>
            <a:off x="2062639" y="3688638"/>
            <a:ext cx="689463" cy="57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F2E87A-D007-A392-E7EA-12A1E2C0535F}"/>
              </a:ext>
            </a:extLst>
          </p:cNvPr>
          <p:cNvSpPr/>
          <p:nvPr/>
        </p:nvSpPr>
        <p:spPr bwMode="white">
          <a:xfrm>
            <a:off x="3798394" y="3688638"/>
            <a:ext cx="931380" cy="57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013A5F-4B71-8292-3BEE-60DF1EC9E5D9}"/>
              </a:ext>
            </a:extLst>
          </p:cNvPr>
          <p:cNvSpPr/>
          <p:nvPr/>
        </p:nvSpPr>
        <p:spPr bwMode="white">
          <a:xfrm>
            <a:off x="3241985" y="4432840"/>
            <a:ext cx="870901" cy="38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6C8F8A-C204-9F7F-AD99-CAF55209EB40}"/>
              </a:ext>
            </a:extLst>
          </p:cNvPr>
          <p:cNvSpPr/>
          <p:nvPr/>
        </p:nvSpPr>
        <p:spPr bwMode="white">
          <a:xfrm>
            <a:off x="3018211" y="5413008"/>
            <a:ext cx="1197489" cy="38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3A14CD-7D6A-8BEF-1E95-3B767C661AB1}"/>
              </a:ext>
            </a:extLst>
          </p:cNvPr>
          <p:cNvSpPr/>
          <p:nvPr/>
        </p:nvSpPr>
        <p:spPr bwMode="white">
          <a:xfrm>
            <a:off x="2552521" y="6157210"/>
            <a:ext cx="949524" cy="38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1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B0215-7A1E-B5DE-7C8F-8BC04D22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8CCA3B-A46A-9B09-1C50-47608ABF094E}"/>
              </a:ext>
            </a:extLst>
          </p:cNvPr>
          <p:cNvSpPr/>
          <p:nvPr/>
        </p:nvSpPr>
        <p:spPr bwMode="white">
          <a:xfrm>
            <a:off x="5375920" y="1268760"/>
            <a:ext cx="2448271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70ECFC-CBC5-8760-41FA-8B2A545C7908}"/>
              </a:ext>
            </a:extLst>
          </p:cNvPr>
          <p:cNvSpPr/>
          <p:nvPr/>
        </p:nvSpPr>
        <p:spPr bwMode="white">
          <a:xfrm>
            <a:off x="2900952" y="2620822"/>
            <a:ext cx="1590476" cy="60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08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433DC-FCEE-616E-C2D0-2BDDB20F6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6DCE76-F2AF-9AD5-FA84-C3FB87D047E2}"/>
              </a:ext>
            </a:extLst>
          </p:cNvPr>
          <p:cNvSpPr/>
          <p:nvPr/>
        </p:nvSpPr>
        <p:spPr bwMode="white">
          <a:xfrm>
            <a:off x="1434285" y="3887599"/>
            <a:ext cx="352380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3BC17D-2121-2FA2-63C0-D3647EE3D5FF}"/>
              </a:ext>
            </a:extLst>
          </p:cNvPr>
          <p:cNvSpPr/>
          <p:nvPr/>
        </p:nvSpPr>
        <p:spPr bwMode="white">
          <a:xfrm>
            <a:off x="1415238" y="5688410"/>
            <a:ext cx="380952" cy="4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6A31FF-85CF-0F61-BB51-66C26CC0C700}"/>
              </a:ext>
            </a:extLst>
          </p:cNvPr>
          <p:cNvSpPr/>
          <p:nvPr/>
        </p:nvSpPr>
        <p:spPr bwMode="white">
          <a:xfrm>
            <a:off x="4151784" y="3487418"/>
            <a:ext cx="3672408" cy="58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F74F418-6AC9-FAFA-2391-DCD36FEF07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4597"/>
          <a:stretch/>
        </p:blipFill>
        <p:spPr>
          <a:xfrm>
            <a:off x="2999656" y="3789039"/>
            <a:ext cx="8280920" cy="100811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433047C-B936-97A1-F893-BA6216739A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03" b="59625"/>
          <a:stretch/>
        </p:blipFill>
        <p:spPr>
          <a:xfrm>
            <a:off x="2999656" y="5085184"/>
            <a:ext cx="8280920" cy="1346418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406A0B52-2BDD-A1C0-454E-44AFDF8E9B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 b="52653"/>
          <a:stretch/>
        </p:blipFill>
        <p:spPr>
          <a:xfrm>
            <a:off x="7398036" y="2836760"/>
            <a:ext cx="4563537" cy="1301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33D860A4-1138-F889-65C7-739B5F9C4F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8" r="20219"/>
          <a:stretch/>
        </p:blipFill>
        <p:spPr>
          <a:xfrm>
            <a:off x="7398036" y="4305267"/>
            <a:ext cx="4563537" cy="133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131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4D3AE-22A9-4A58-1761-F2DADBEB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454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AD74EC-3124-1014-0AD6-19A0642D39E8}"/>
              </a:ext>
            </a:extLst>
          </p:cNvPr>
          <p:cNvSpPr/>
          <p:nvPr/>
        </p:nvSpPr>
        <p:spPr bwMode="white">
          <a:xfrm>
            <a:off x="1377142" y="1678491"/>
            <a:ext cx="438095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32441E-9AED-F94C-2858-DCD84F39EEB4}"/>
              </a:ext>
            </a:extLst>
          </p:cNvPr>
          <p:cNvSpPr/>
          <p:nvPr/>
        </p:nvSpPr>
        <p:spPr bwMode="white">
          <a:xfrm>
            <a:off x="1415238" y="3489145"/>
            <a:ext cx="390476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CF9B9C-B9A7-82D1-2CD2-38E8385A8D86}"/>
              </a:ext>
            </a:extLst>
          </p:cNvPr>
          <p:cNvSpPr/>
          <p:nvPr/>
        </p:nvSpPr>
        <p:spPr bwMode="white">
          <a:xfrm>
            <a:off x="3143672" y="4775662"/>
            <a:ext cx="2160240" cy="60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7EF3429-F573-E79D-20E7-666FF09200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2901"/>
          <a:stretch/>
        </p:blipFill>
        <p:spPr>
          <a:xfrm>
            <a:off x="2999656" y="3077688"/>
            <a:ext cx="8741280" cy="187220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67F7252-5607-6E52-1878-5507673A2E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5803" b="30232"/>
          <a:stretch/>
        </p:blipFill>
        <p:spPr>
          <a:xfrm>
            <a:off x="2999656" y="1205480"/>
            <a:ext cx="8741280" cy="1655721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460600FC-FCE0-D91F-32EA-5771FB51E62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 b="52653"/>
          <a:stretch/>
        </p:blipFill>
        <p:spPr>
          <a:xfrm>
            <a:off x="295159" y="5166383"/>
            <a:ext cx="5736040" cy="163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A379FBAD-6C57-01F6-6BF3-398553A8BF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8" r="20219"/>
          <a:stretch/>
        </p:blipFill>
        <p:spPr>
          <a:xfrm>
            <a:off x="6147604" y="5166383"/>
            <a:ext cx="5736040" cy="1674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7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731A7-D335-7119-E463-2452A03C3C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5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B831415-75F6-CB79-4167-BE2A606A5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104" y="3088169"/>
            <a:ext cx="2642736" cy="99169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5D209F4-60CC-DD41-8CCA-C12476D20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910084"/>
            <a:ext cx="2642736" cy="99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55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2023-12-24T12:30:17Z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