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CE8B099-BEE4-0C94-839B-7B6A756797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996952"/>
            <a:ext cx="10800000" cy="4600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487818-036D-A994-D365-D02144E622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36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3FA706-1A01-5746-39CE-049F8B4070F5}"/>
              </a:ext>
            </a:extLst>
          </p:cNvPr>
          <p:cNvSpPr/>
          <p:nvPr/>
        </p:nvSpPr>
        <p:spPr bwMode="white">
          <a:xfrm>
            <a:off x="2562651" y="2227566"/>
            <a:ext cx="255136" cy="29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5093CD-1CD1-1CD4-AEE9-51649EA13051}"/>
              </a:ext>
            </a:extLst>
          </p:cNvPr>
          <p:cNvSpPr/>
          <p:nvPr/>
        </p:nvSpPr>
        <p:spPr bwMode="white">
          <a:xfrm>
            <a:off x="5943209" y="5370029"/>
            <a:ext cx="290572" cy="29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62D11C-13DD-3EEF-B5FA-91E88B21CB7C}"/>
              </a:ext>
            </a:extLst>
          </p:cNvPr>
          <p:cNvSpPr/>
          <p:nvPr/>
        </p:nvSpPr>
        <p:spPr bwMode="white">
          <a:xfrm>
            <a:off x="2555564" y="6150325"/>
            <a:ext cx="233875" cy="29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93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F740DB-DF27-6CBF-5960-9D8672E802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7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40F935-2842-88FC-0558-AAB12C12D9E5}"/>
              </a:ext>
            </a:extLst>
          </p:cNvPr>
          <p:cNvSpPr/>
          <p:nvPr/>
        </p:nvSpPr>
        <p:spPr bwMode="white">
          <a:xfrm>
            <a:off x="3148571" y="2305609"/>
            <a:ext cx="438095" cy="39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B7F233-9B1B-0C71-2DA1-97974BECE827}"/>
              </a:ext>
            </a:extLst>
          </p:cNvPr>
          <p:cNvSpPr/>
          <p:nvPr/>
        </p:nvSpPr>
        <p:spPr bwMode="white">
          <a:xfrm>
            <a:off x="3177142" y="4401280"/>
            <a:ext cx="371428" cy="4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28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95B0EB-F2EC-E636-4A1E-4BE7AF2A1A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9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9973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60D8A3-B3F2-4930-26F1-2E3141AC36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4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9253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06C746-8BF1-88CD-C1E0-1A4E95A227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6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0308F2-4310-C782-5780-2538E447399C}"/>
              </a:ext>
            </a:extLst>
          </p:cNvPr>
          <p:cNvSpPr/>
          <p:nvPr/>
        </p:nvSpPr>
        <p:spPr bwMode="white">
          <a:xfrm>
            <a:off x="7896194" y="1458889"/>
            <a:ext cx="2358416" cy="58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BE1ADC-5E1B-CDAA-4238-73503F56FF57}"/>
              </a:ext>
            </a:extLst>
          </p:cNvPr>
          <p:cNvSpPr/>
          <p:nvPr/>
        </p:nvSpPr>
        <p:spPr bwMode="white">
          <a:xfrm>
            <a:off x="2351585" y="1458888"/>
            <a:ext cx="2608060" cy="88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0E5DA7-67C9-EF30-A749-6D141A7A6864}"/>
              </a:ext>
            </a:extLst>
          </p:cNvPr>
          <p:cNvSpPr/>
          <p:nvPr/>
        </p:nvSpPr>
        <p:spPr bwMode="white">
          <a:xfrm>
            <a:off x="2783632" y="2993052"/>
            <a:ext cx="1662115" cy="69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058201-B647-7AF6-5C40-84FA11558D25}"/>
              </a:ext>
            </a:extLst>
          </p:cNvPr>
          <p:cNvSpPr/>
          <p:nvPr/>
        </p:nvSpPr>
        <p:spPr bwMode="white">
          <a:xfrm>
            <a:off x="8327500" y="2818507"/>
            <a:ext cx="2160988" cy="872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28CA91B-3110-4AB1-B947-11BE8B09699F}"/>
              </a:ext>
            </a:extLst>
          </p:cNvPr>
          <p:cNvSpPr/>
          <p:nvPr/>
        </p:nvSpPr>
        <p:spPr bwMode="white">
          <a:xfrm>
            <a:off x="2495600" y="4214870"/>
            <a:ext cx="3384375" cy="69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5A5126C-C93B-706D-8DB2-0DFAB9D2D506}"/>
              </a:ext>
            </a:extLst>
          </p:cNvPr>
          <p:cNvSpPr/>
          <p:nvPr/>
        </p:nvSpPr>
        <p:spPr bwMode="white">
          <a:xfrm>
            <a:off x="8299970" y="4214870"/>
            <a:ext cx="2092292" cy="87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AC4D01D-DF0E-8D8A-19FE-3217E1CF71DF}"/>
              </a:ext>
            </a:extLst>
          </p:cNvPr>
          <p:cNvSpPr/>
          <p:nvPr/>
        </p:nvSpPr>
        <p:spPr bwMode="white">
          <a:xfrm>
            <a:off x="2995826" y="5565301"/>
            <a:ext cx="2395123" cy="96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CAE2B25-296D-AA73-A6C8-1CEEC59CC130}"/>
              </a:ext>
            </a:extLst>
          </p:cNvPr>
          <p:cNvSpPr/>
          <p:nvPr/>
        </p:nvSpPr>
        <p:spPr bwMode="white">
          <a:xfrm>
            <a:off x="8299970" y="5565301"/>
            <a:ext cx="1137913" cy="58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48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2" grpId="0" animBg="1"/>
      <p:bldP spid="18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568C56-6535-ACA1-141B-A6D8CA491E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1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3E31BE-D388-A6EB-4B15-C3E950BFD2D3}"/>
              </a:ext>
            </a:extLst>
          </p:cNvPr>
          <p:cNvSpPr/>
          <p:nvPr/>
        </p:nvSpPr>
        <p:spPr bwMode="white">
          <a:xfrm>
            <a:off x="1348571" y="2496981"/>
            <a:ext cx="438095" cy="40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D6CC28-AF22-92B4-C392-66C3D55B88B0}"/>
              </a:ext>
            </a:extLst>
          </p:cNvPr>
          <p:cNvSpPr/>
          <p:nvPr/>
        </p:nvSpPr>
        <p:spPr bwMode="white">
          <a:xfrm>
            <a:off x="1386666" y="4612892"/>
            <a:ext cx="380952" cy="4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53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E5754-7C8F-B329-058C-DDB58470D5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FB4564-650B-22FB-C1C1-421FFC40273F}"/>
              </a:ext>
            </a:extLst>
          </p:cNvPr>
          <p:cNvSpPr/>
          <p:nvPr/>
        </p:nvSpPr>
        <p:spPr bwMode="white">
          <a:xfrm>
            <a:off x="1386666" y="1305886"/>
            <a:ext cx="342857" cy="40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280A6E-E5AD-DFA4-0410-D4E8ABD75A81}"/>
              </a:ext>
            </a:extLst>
          </p:cNvPr>
          <p:cNvSpPr/>
          <p:nvPr/>
        </p:nvSpPr>
        <p:spPr bwMode="white">
          <a:xfrm>
            <a:off x="1329523" y="3442759"/>
            <a:ext cx="438095" cy="40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631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F1938E-6572-C726-59DF-4B5A5A988D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1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19EBBE-C02A-77CF-3D54-EE9C4C8FEF90}"/>
              </a:ext>
            </a:extLst>
          </p:cNvPr>
          <p:cNvSpPr/>
          <p:nvPr/>
        </p:nvSpPr>
        <p:spPr bwMode="white">
          <a:xfrm>
            <a:off x="1386666" y="1315493"/>
            <a:ext cx="342857" cy="40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38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66AC9B-2166-E0CB-D530-69947B528F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20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FDDE01-EE74-4391-8479-E48361AF4994}"/>
              </a:ext>
            </a:extLst>
          </p:cNvPr>
          <p:cNvSpPr/>
          <p:nvPr/>
        </p:nvSpPr>
        <p:spPr bwMode="white">
          <a:xfrm>
            <a:off x="2079944" y="3284984"/>
            <a:ext cx="7760472" cy="94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10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3B26CD-750C-FF80-2BFF-35D6DED682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39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6D3705-1627-0DBD-24B8-94E7FE708305}"/>
              </a:ext>
            </a:extLst>
          </p:cNvPr>
          <p:cNvSpPr/>
          <p:nvPr/>
        </p:nvSpPr>
        <p:spPr bwMode="white">
          <a:xfrm>
            <a:off x="2063552" y="1916832"/>
            <a:ext cx="7992888" cy="97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A2C5740-D306-D41B-A689-1DF3FA905CE7}"/>
              </a:ext>
            </a:extLst>
          </p:cNvPr>
          <p:cNvSpPr/>
          <p:nvPr/>
        </p:nvSpPr>
        <p:spPr bwMode="white">
          <a:xfrm>
            <a:off x="1795445" y="3334434"/>
            <a:ext cx="1852283" cy="63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869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951657-C68C-50CA-773F-214AD15FE4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4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6CBA1F-FF46-0D5A-3078-3F065390F508}"/>
              </a:ext>
            </a:extLst>
          </p:cNvPr>
          <p:cNvSpPr/>
          <p:nvPr/>
        </p:nvSpPr>
        <p:spPr bwMode="white">
          <a:xfrm>
            <a:off x="2423592" y="2348880"/>
            <a:ext cx="6552728" cy="96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8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2023-12-24T06:31:59Z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