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022225-55F1-9762-CA9A-4D67C3C04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695" y="2917798"/>
            <a:ext cx="7950609" cy="10224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E64F6-EFF8-0846-DAAD-D2429112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C0BAC-3271-261E-E376-3D33A315CB8A}"/>
              </a:ext>
            </a:extLst>
          </p:cNvPr>
          <p:cNvSpPr/>
          <p:nvPr/>
        </p:nvSpPr>
        <p:spPr bwMode="white">
          <a:xfrm>
            <a:off x="3215681" y="1844824"/>
            <a:ext cx="230425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43030-2546-B291-4A63-92D6D18D8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0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1740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BB340-6FA0-9F5E-93DA-849D3D0D7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F9C091-F63B-EFD8-C687-7E1616C84F07}"/>
              </a:ext>
            </a:extLst>
          </p:cNvPr>
          <p:cNvSpPr/>
          <p:nvPr/>
        </p:nvSpPr>
        <p:spPr bwMode="white">
          <a:xfrm>
            <a:off x="2405714" y="1429225"/>
            <a:ext cx="3752380" cy="8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47A0C8-964C-8F3B-EC96-FC145BD48B84}"/>
              </a:ext>
            </a:extLst>
          </p:cNvPr>
          <p:cNvSpPr/>
          <p:nvPr/>
        </p:nvSpPr>
        <p:spPr bwMode="white">
          <a:xfrm>
            <a:off x="2129523" y="2724698"/>
            <a:ext cx="4457142" cy="9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78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4F65B-5A7E-BE2D-46BC-1ABD39BD2B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3F809C-2422-0092-3387-8C0DEB9385CF}"/>
              </a:ext>
            </a:extLst>
          </p:cNvPr>
          <p:cNvSpPr/>
          <p:nvPr/>
        </p:nvSpPr>
        <p:spPr bwMode="white">
          <a:xfrm>
            <a:off x="5621461" y="2595738"/>
            <a:ext cx="315947" cy="28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FC12CA-62A3-ECEA-6DEF-03BCB5103C93}"/>
              </a:ext>
            </a:extLst>
          </p:cNvPr>
          <p:cNvSpPr/>
          <p:nvPr/>
        </p:nvSpPr>
        <p:spPr bwMode="white">
          <a:xfrm>
            <a:off x="6281106" y="2595738"/>
            <a:ext cx="470363" cy="62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D9A10F-C746-D00C-D3C6-C593EA77276F}"/>
              </a:ext>
            </a:extLst>
          </p:cNvPr>
          <p:cNvSpPr/>
          <p:nvPr/>
        </p:nvSpPr>
        <p:spPr bwMode="white">
          <a:xfrm>
            <a:off x="8550383" y="2595738"/>
            <a:ext cx="315947" cy="28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13278B-7633-B562-59F2-D3C19EC08F65}"/>
              </a:ext>
            </a:extLst>
          </p:cNvPr>
          <p:cNvSpPr/>
          <p:nvPr/>
        </p:nvSpPr>
        <p:spPr bwMode="white">
          <a:xfrm>
            <a:off x="9199356" y="2595738"/>
            <a:ext cx="482424" cy="62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FC0B5F-E10C-EC41-F75A-F375C678C20A}"/>
              </a:ext>
            </a:extLst>
          </p:cNvPr>
          <p:cNvSpPr/>
          <p:nvPr/>
        </p:nvSpPr>
        <p:spPr bwMode="white">
          <a:xfrm>
            <a:off x="6441217" y="3518706"/>
            <a:ext cx="324486" cy="54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9F79BC-A584-B7B3-3705-036DCE9F4EB5}"/>
              </a:ext>
            </a:extLst>
          </p:cNvPr>
          <p:cNvSpPr/>
          <p:nvPr/>
        </p:nvSpPr>
        <p:spPr bwMode="white">
          <a:xfrm>
            <a:off x="9395757" y="3518706"/>
            <a:ext cx="324485" cy="54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FF32B9-077D-48C7-23F1-0CF50E51649C}"/>
              </a:ext>
            </a:extLst>
          </p:cNvPr>
          <p:cNvSpPr/>
          <p:nvPr/>
        </p:nvSpPr>
        <p:spPr bwMode="white">
          <a:xfrm>
            <a:off x="5647078" y="3775086"/>
            <a:ext cx="315947" cy="2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DE666D-7C39-4775-9350-A473C66E6058}"/>
              </a:ext>
            </a:extLst>
          </p:cNvPr>
          <p:cNvSpPr/>
          <p:nvPr/>
        </p:nvSpPr>
        <p:spPr bwMode="white">
          <a:xfrm>
            <a:off x="8601618" y="3775086"/>
            <a:ext cx="315948" cy="2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EA5D8A-1F68-C07D-2659-8374E819CBCE}"/>
              </a:ext>
            </a:extLst>
          </p:cNvPr>
          <p:cNvSpPr/>
          <p:nvPr/>
        </p:nvSpPr>
        <p:spPr bwMode="white">
          <a:xfrm>
            <a:off x="6116730" y="4962979"/>
            <a:ext cx="315947" cy="28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A7CE413-08E8-A594-6E08-DE9C61B93D4D}"/>
              </a:ext>
            </a:extLst>
          </p:cNvPr>
          <p:cNvSpPr/>
          <p:nvPr/>
        </p:nvSpPr>
        <p:spPr bwMode="white">
          <a:xfrm>
            <a:off x="6765704" y="4962979"/>
            <a:ext cx="482424" cy="62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C5D5006-2593-C0D9-2832-C978AD8C7C35}"/>
              </a:ext>
            </a:extLst>
          </p:cNvPr>
          <p:cNvSpPr/>
          <p:nvPr/>
        </p:nvSpPr>
        <p:spPr bwMode="white">
          <a:xfrm>
            <a:off x="8336904" y="4962979"/>
            <a:ext cx="315948" cy="28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850F9F1-1FFA-EE1A-C2F5-D6F38B6BB963}"/>
              </a:ext>
            </a:extLst>
          </p:cNvPr>
          <p:cNvSpPr/>
          <p:nvPr/>
        </p:nvSpPr>
        <p:spPr bwMode="white">
          <a:xfrm>
            <a:off x="8996551" y="4962979"/>
            <a:ext cx="470364" cy="62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B872F29-9D7C-17BC-B9F3-FF1EEB8B869F}"/>
              </a:ext>
            </a:extLst>
          </p:cNvPr>
          <p:cNvSpPr/>
          <p:nvPr/>
        </p:nvSpPr>
        <p:spPr bwMode="white">
          <a:xfrm>
            <a:off x="6415600" y="5885946"/>
            <a:ext cx="324486" cy="54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5002FB2-3511-7AB7-D1DF-25B955C021BE}"/>
              </a:ext>
            </a:extLst>
          </p:cNvPr>
          <p:cNvSpPr/>
          <p:nvPr/>
        </p:nvSpPr>
        <p:spPr bwMode="white">
          <a:xfrm>
            <a:off x="9395757" y="5885946"/>
            <a:ext cx="315946" cy="54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38755F9-1111-E89F-9595-C13A5BC43B09}"/>
              </a:ext>
            </a:extLst>
          </p:cNvPr>
          <p:cNvSpPr/>
          <p:nvPr/>
        </p:nvSpPr>
        <p:spPr bwMode="white">
          <a:xfrm>
            <a:off x="5621461" y="6150872"/>
            <a:ext cx="315947" cy="28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2F9BA7E-6981-A72A-FFDB-84E7EB9F9B68}"/>
              </a:ext>
            </a:extLst>
          </p:cNvPr>
          <p:cNvSpPr/>
          <p:nvPr/>
        </p:nvSpPr>
        <p:spPr bwMode="white">
          <a:xfrm>
            <a:off x="8601618" y="6150872"/>
            <a:ext cx="315948" cy="28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6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BFFF5-7987-64D9-9962-711604D20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73F44D-20D2-6E92-ADE6-1DF05A4241D0}"/>
              </a:ext>
            </a:extLst>
          </p:cNvPr>
          <p:cNvSpPr/>
          <p:nvPr/>
        </p:nvSpPr>
        <p:spPr bwMode="white">
          <a:xfrm>
            <a:off x="1318481" y="2441480"/>
            <a:ext cx="417123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04A5A6-EF38-930F-9687-01DA9C03A5CC}"/>
              </a:ext>
            </a:extLst>
          </p:cNvPr>
          <p:cNvSpPr/>
          <p:nvPr/>
        </p:nvSpPr>
        <p:spPr bwMode="white">
          <a:xfrm>
            <a:off x="1372889" y="3339496"/>
            <a:ext cx="335512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177076-6818-8124-D3AF-F6E2521DF08B}"/>
              </a:ext>
            </a:extLst>
          </p:cNvPr>
          <p:cNvSpPr/>
          <p:nvPr/>
        </p:nvSpPr>
        <p:spPr bwMode="white">
          <a:xfrm>
            <a:off x="1354753" y="4219370"/>
            <a:ext cx="362716" cy="3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07FBC6-4AB8-9C4F-0E74-91CA8C77A2D2}"/>
              </a:ext>
            </a:extLst>
          </p:cNvPr>
          <p:cNvSpPr/>
          <p:nvPr/>
        </p:nvSpPr>
        <p:spPr bwMode="white">
          <a:xfrm>
            <a:off x="1354753" y="5117385"/>
            <a:ext cx="362716" cy="3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1DC94D-54B2-178A-E950-9BE4A43731B7}"/>
              </a:ext>
            </a:extLst>
          </p:cNvPr>
          <p:cNvSpPr/>
          <p:nvPr/>
        </p:nvSpPr>
        <p:spPr bwMode="white">
          <a:xfrm>
            <a:off x="1372889" y="6024472"/>
            <a:ext cx="335512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89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426D1-28DE-D90A-C69F-45CBE679AC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E9685C-D509-D114-F41C-24367BBBC779}"/>
              </a:ext>
            </a:extLst>
          </p:cNvPr>
          <p:cNvSpPr/>
          <p:nvPr/>
        </p:nvSpPr>
        <p:spPr bwMode="white">
          <a:xfrm>
            <a:off x="1194895" y="2722047"/>
            <a:ext cx="275301" cy="28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63ECF4-3521-19AC-E16D-8F5247BA9590}"/>
              </a:ext>
            </a:extLst>
          </p:cNvPr>
          <p:cNvSpPr/>
          <p:nvPr/>
        </p:nvSpPr>
        <p:spPr bwMode="white">
          <a:xfrm>
            <a:off x="1229307" y="3397263"/>
            <a:ext cx="220241" cy="28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ACF99F-A280-50B3-33E5-02CBDFF9925A}"/>
              </a:ext>
            </a:extLst>
          </p:cNvPr>
          <p:cNvSpPr/>
          <p:nvPr/>
        </p:nvSpPr>
        <p:spPr bwMode="white">
          <a:xfrm>
            <a:off x="1229307" y="4079368"/>
            <a:ext cx="220241" cy="28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4088E0-67AB-CC4E-786E-5E5349DFCAAC}"/>
              </a:ext>
            </a:extLst>
          </p:cNvPr>
          <p:cNvSpPr/>
          <p:nvPr/>
        </p:nvSpPr>
        <p:spPr bwMode="white">
          <a:xfrm>
            <a:off x="1229307" y="5436688"/>
            <a:ext cx="220241" cy="28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8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98821-3EEA-3E31-96B6-6F6A739676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88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8727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C7954-6292-6ECB-4983-C3B676453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AB7A3F-77A6-90A3-585B-85E0834A383F}"/>
              </a:ext>
            </a:extLst>
          </p:cNvPr>
          <p:cNvSpPr/>
          <p:nvPr/>
        </p:nvSpPr>
        <p:spPr bwMode="white">
          <a:xfrm>
            <a:off x="1367619" y="1201549"/>
            <a:ext cx="371428" cy="42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E2EF0F-0CE6-831F-C02E-D408064C34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75"/>
          <a:stretch/>
        </p:blipFill>
        <p:spPr>
          <a:xfrm>
            <a:off x="720000" y="1916833"/>
            <a:ext cx="10800000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6021D-B656-92D8-CD03-4451774123C4}"/>
              </a:ext>
            </a:extLst>
          </p:cNvPr>
          <p:cNvSpPr/>
          <p:nvPr/>
        </p:nvSpPr>
        <p:spPr bwMode="white">
          <a:xfrm>
            <a:off x="1358095" y="2021672"/>
            <a:ext cx="390476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FF1DB6-D146-63BE-8EDD-C810F241CB17}"/>
              </a:ext>
            </a:extLst>
          </p:cNvPr>
          <p:cNvSpPr/>
          <p:nvPr/>
        </p:nvSpPr>
        <p:spPr bwMode="white">
          <a:xfrm>
            <a:off x="1377142" y="2955701"/>
            <a:ext cx="323809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647D5DF-F1F1-53E4-C1CB-36815DE3DA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4" r="12989" b="46092"/>
          <a:stretch/>
        </p:blipFill>
        <p:spPr>
          <a:xfrm>
            <a:off x="720000" y="3789040"/>
            <a:ext cx="5256584" cy="202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84488C36-8425-4129-4728-FC734E645A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46" r="12989"/>
          <a:stretch/>
        </p:blipFill>
        <p:spPr>
          <a:xfrm>
            <a:off x="6270510" y="3826766"/>
            <a:ext cx="5256584" cy="202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666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C4C5B-0F0B-3F3E-947C-51E8C577F3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94"/>
          <a:stretch/>
        </p:blipFill>
        <p:spPr>
          <a:xfrm>
            <a:off x="720000" y="818711"/>
            <a:ext cx="10800000" cy="369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E665CB-CE3E-F030-8E22-918FFA81375E}"/>
              </a:ext>
            </a:extLst>
          </p:cNvPr>
          <p:cNvSpPr/>
          <p:nvPr/>
        </p:nvSpPr>
        <p:spPr bwMode="white">
          <a:xfrm>
            <a:off x="1377142" y="982682"/>
            <a:ext cx="352380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767155-7D85-4CF5-739E-020A71E296C6}"/>
              </a:ext>
            </a:extLst>
          </p:cNvPr>
          <p:cNvSpPr/>
          <p:nvPr/>
        </p:nvSpPr>
        <p:spPr bwMode="white">
          <a:xfrm>
            <a:off x="1320000" y="1916711"/>
            <a:ext cx="438095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521245-6950-1DC0-D13C-581036A88DD2}"/>
              </a:ext>
            </a:extLst>
          </p:cNvPr>
          <p:cNvSpPr/>
          <p:nvPr/>
        </p:nvSpPr>
        <p:spPr bwMode="white">
          <a:xfrm>
            <a:off x="1396190" y="3784771"/>
            <a:ext cx="304761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0F017E-68B4-1DB3-ECC9-0F0BFEC134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4" r="12989" b="46092"/>
          <a:stretch/>
        </p:blipFill>
        <p:spPr>
          <a:xfrm>
            <a:off x="720000" y="4557048"/>
            <a:ext cx="5256584" cy="202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7774890-09A7-A071-0B4F-3F8325592B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46" r="12989"/>
          <a:stretch/>
        </p:blipFill>
        <p:spPr>
          <a:xfrm>
            <a:off x="6270510" y="4594774"/>
            <a:ext cx="5256584" cy="202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168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38233-5A01-F449-E22C-2D543D46E9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03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F5718B-2CE2-032E-FA55-5DB32B14CA57}"/>
              </a:ext>
            </a:extLst>
          </p:cNvPr>
          <p:cNvSpPr/>
          <p:nvPr/>
        </p:nvSpPr>
        <p:spPr bwMode="white">
          <a:xfrm>
            <a:off x="3043904" y="5190834"/>
            <a:ext cx="2043984" cy="90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7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01069-6A69-E650-30D8-DFAB4EEE4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3F0C2C-7654-A1D5-34CB-6DA6A14C95BA}"/>
              </a:ext>
            </a:extLst>
          </p:cNvPr>
          <p:cNvSpPr/>
          <p:nvPr/>
        </p:nvSpPr>
        <p:spPr bwMode="white">
          <a:xfrm>
            <a:off x="4348570" y="1628800"/>
            <a:ext cx="1819438" cy="92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038BD9-A09C-DE55-73F6-36119F824CC3}"/>
              </a:ext>
            </a:extLst>
          </p:cNvPr>
          <p:cNvSpPr/>
          <p:nvPr/>
        </p:nvSpPr>
        <p:spPr bwMode="white">
          <a:xfrm>
            <a:off x="5224760" y="4306702"/>
            <a:ext cx="1591319" cy="77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30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2023-12-27T23:39:06Z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