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A744FC1-1E7E-E479-594A-FC4833736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780928"/>
            <a:ext cx="10800000" cy="785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A319E-225A-4104-574A-9D8C8E8108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12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3680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0D9BF5-BD2F-86E1-92B2-9026AD6DDA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7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4960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C69B7-3734-FA65-D9A9-AAC5251897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39548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BFCF6-4D58-2F37-E248-7F3FA54087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3292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B3F48-0F0D-13B0-FA50-6C2803FD5E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49" y="1340768"/>
            <a:ext cx="10800000" cy="406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2C3F811-4A72-E391-4F00-C2B489886C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82154"/>
            <a:ext cx="10800000" cy="41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129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75FA3-5EAE-8CCD-3C1E-94D17EC474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7688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07012-C13C-7DAA-3E39-AC801ABFB2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4196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82662-5858-7ABE-AD07-155F5B73CA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8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7405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D4370C-058D-C5A7-ACF5-7F77071B7D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10372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B55832-E25D-9951-F30A-5176291E2D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460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119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007C6A-F087-05E6-1D92-0F74722715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8004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5F52D2-FA41-16CD-EDDB-DDBC8DCC5D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69265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2023-12-24T06:44:48Z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