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3" r:id="rId4"/>
    <p:sldId id="342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7" autoAdjust="0"/>
    <p:restoredTop sz="94660"/>
  </p:normalViewPr>
  <p:slideViewPr>
    <p:cSldViewPr showGuides="1">
      <p:cViewPr>
        <p:scale>
          <a:sx n="66" d="100"/>
          <a:sy n="66" d="100"/>
        </p:scale>
        <p:origin x="108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289D20-DA1A-0E51-BBF6-DC785DFD6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636912"/>
            <a:ext cx="9000000" cy="1059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6CD1B-0FD7-B4B9-3753-D9D0225679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5119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03446-1F7F-EA5D-3E01-8407048840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56ED07-BA6C-FF98-7AB2-829169BD086F}"/>
              </a:ext>
            </a:extLst>
          </p:cNvPr>
          <p:cNvSpPr/>
          <p:nvPr/>
        </p:nvSpPr>
        <p:spPr bwMode="white">
          <a:xfrm>
            <a:off x="2050452" y="1262132"/>
            <a:ext cx="8294019" cy="84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BF334C-AB23-1FD2-9B72-5F995B755EF3}"/>
              </a:ext>
            </a:extLst>
          </p:cNvPr>
          <p:cNvSpPr/>
          <p:nvPr/>
        </p:nvSpPr>
        <p:spPr bwMode="white">
          <a:xfrm>
            <a:off x="719999" y="2397066"/>
            <a:ext cx="9705489" cy="84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141BAC4-A0C2-C1AD-58CB-42C3BE0F3951}"/>
              </a:ext>
            </a:extLst>
          </p:cNvPr>
          <p:cNvSpPr/>
          <p:nvPr/>
        </p:nvSpPr>
        <p:spPr bwMode="white">
          <a:xfrm>
            <a:off x="830871" y="3501008"/>
            <a:ext cx="9594618" cy="84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9FEB0975-83D3-A496-56C0-23638C037063}"/>
              </a:ext>
            </a:extLst>
          </p:cNvPr>
          <p:cNvSpPr/>
          <p:nvPr/>
        </p:nvSpPr>
        <p:spPr bwMode="white">
          <a:xfrm>
            <a:off x="830870" y="4521865"/>
            <a:ext cx="9594619" cy="95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A374172F-B2EE-E4A8-2D37-50F938F5FF00}"/>
              </a:ext>
            </a:extLst>
          </p:cNvPr>
          <p:cNvSpPr/>
          <p:nvPr/>
        </p:nvSpPr>
        <p:spPr bwMode="white">
          <a:xfrm>
            <a:off x="685885" y="5595867"/>
            <a:ext cx="9705490" cy="101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55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34" grpId="0" animBg="1"/>
      <p:bldP spid="42" grpId="0" animBg="1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4747A-54E8-45D6-DEEC-138EA5D830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0FC056-6D8D-370E-6239-F3502BD6333F}"/>
              </a:ext>
            </a:extLst>
          </p:cNvPr>
          <p:cNvSpPr/>
          <p:nvPr/>
        </p:nvSpPr>
        <p:spPr bwMode="white">
          <a:xfrm>
            <a:off x="720000" y="1038784"/>
            <a:ext cx="10752000" cy="105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1B4A5DF-6BD0-B7B6-4E95-2BE11A79ECD5}"/>
              </a:ext>
            </a:extLst>
          </p:cNvPr>
          <p:cNvSpPr/>
          <p:nvPr/>
        </p:nvSpPr>
        <p:spPr bwMode="white">
          <a:xfrm>
            <a:off x="720000" y="2307689"/>
            <a:ext cx="10632584" cy="105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6B5E071-C854-4896-7529-13F0A201DA0B}"/>
              </a:ext>
            </a:extLst>
          </p:cNvPr>
          <p:cNvSpPr/>
          <p:nvPr/>
        </p:nvSpPr>
        <p:spPr bwMode="white">
          <a:xfrm>
            <a:off x="681904" y="3729247"/>
            <a:ext cx="10670680" cy="90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920F67D-6C43-05B8-CBF2-40B2B7AA1E93}"/>
              </a:ext>
            </a:extLst>
          </p:cNvPr>
          <p:cNvSpPr/>
          <p:nvPr/>
        </p:nvSpPr>
        <p:spPr bwMode="white">
          <a:xfrm>
            <a:off x="681904" y="4855043"/>
            <a:ext cx="5990159" cy="104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3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  <p:bldP spid="30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5CC80-245C-47E9-1308-2213E0CE4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1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C7EE0A-98EA-7FE5-4B51-19BC6A9A75E2}"/>
              </a:ext>
            </a:extLst>
          </p:cNvPr>
          <p:cNvSpPr/>
          <p:nvPr/>
        </p:nvSpPr>
        <p:spPr bwMode="white">
          <a:xfrm>
            <a:off x="1487488" y="3212976"/>
            <a:ext cx="6840760" cy="81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4F8716E-DFCD-1370-DDB2-2C7F858722CB}"/>
              </a:ext>
            </a:extLst>
          </p:cNvPr>
          <p:cNvSpPr/>
          <p:nvPr/>
        </p:nvSpPr>
        <p:spPr bwMode="white">
          <a:xfrm>
            <a:off x="720000" y="4082399"/>
            <a:ext cx="7681889" cy="74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B35BAA44-1393-8C90-916F-031FDDCE9B70}"/>
              </a:ext>
            </a:extLst>
          </p:cNvPr>
          <p:cNvSpPr/>
          <p:nvPr/>
        </p:nvSpPr>
        <p:spPr bwMode="white">
          <a:xfrm>
            <a:off x="720000" y="4983669"/>
            <a:ext cx="7536240" cy="74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D4334B3D-1A15-0554-8583-D4326E93BBD4}"/>
              </a:ext>
            </a:extLst>
          </p:cNvPr>
          <p:cNvSpPr/>
          <p:nvPr/>
        </p:nvSpPr>
        <p:spPr bwMode="white">
          <a:xfrm>
            <a:off x="692903" y="5884939"/>
            <a:ext cx="7635345" cy="74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2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37" grpId="0" animBg="1"/>
      <p:bldP spid="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105F8-4D0B-0B74-76A2-2C72B63C0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829CD6-6696-34D9-10A3-260E5D38911F}"/>
              </a:ext>
            </a:extLst>
          </p:cNvPr>
          <p:cNvSpPr/>
          <p:nvPr/>
        </p:nvSpPr>
        <p:spPr bwMode="white">
          <a:xfrm>
            <a:off x="672000" y="1191226"/>
            <a:ext cx="10680584" cy="90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690B6A-8395-C2C8-27EB-B0B38F08CAA9}"/>
              </a:ext>
            </a:extLst>
          </p:cNvPr>
          <p:cNvSpPr/>
          <p:nvPr/>
        </p:nvSpPr>
        <p:spPr bwMode="white">
          <a:xfrm>
            <a:off x="551384" y="2458922"/>
            <a:ext cx="10799999" cy="90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AF552B1-BD3D-94FA-AEE6-F23F62A183DF}"/>
              </a:ext>
            </a:extLst>
          </p:cNvPr>
          <p:cNvSpPr/>
          <p:nvPr/>
        </p:nvSpPr>
        <p:spPr bwMode="white">
          <a:xfrm>
            <a:off x="720000" y="3645025"/>
            <a:ext cx="10631383" cy="9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911CEAC-974F-5913-02E3-4B80488190B6}"/>
              </a:ext>
            </a:extLst>
          </p:cNvPr>
          <p:cNvSpPr/>
          <p:nvPr/>
        </p:nvSpPr>
        <p:spPr bwMode="white">
          <a:xfrm>
            <a:off x="672000" y="4903191"/>
            <a:ext cx="10464559" cy="98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6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6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40F17-1C2F-A4D1-FFA1-7BC78B0025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C72E181-F5BE-A028-5DC3-96A25BACDD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212976"/>
            <a:ext cx="10800000" cy="890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2987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286E8-86F1-72E4-E539-09991BA215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4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CD869D-81BC-ACF0-27A3-8F86394B3AB2}"/>
              </a:ext>
            </a:extLst>
          </p:cNvPr>
          <p:cNvSpPr/>
          <p:nvPr/>
        </p:nvSpPr>
        <p:spPr bwMode="white">
          <a:xfrm>
            <a:off x="5574837" y="1126878"/>
            <a:ext cx="3499314" cy="69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AC0C6F-FF50-E519-9CCD-C55BB3465C94}"/>
              </a:ext>
            </a:extLst>
          </p:cNvPr>
          <p:cNvSpPr/>
          <p:nvPr/>
        </p:nvSpPr>
        <p:spPr bwMode="white">
          <a:xfrm>
            <a:off x="720000" y="1945706"/>
            <a:ext cx="8354150" cy="8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295F958-827D-55FB-05E7-07B9E8570CEB}"/>
              </a:ext>
            </a:extLst>
          </p:cNvPr>
          <p:cNvSpPr/>
          <p:nvPr/>
        </p:nvSpPr>
        <p:spPr bwMode="white">
          <a:xfrm>
            <a:off x="808403" y="3000168"/>
            <a:ext cx="8354150" cy="7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716C1A8-23B9-D8F1-F799-3E49E4C204A8}"/>
              </a:ext>
            </a:extLst>
          </p:cNvPr>
          <p:cNvSpPr/>
          <p:nvPr/>
        </p:nvSpPr>
        <p:spPr bwMode="white">
          <a:xfrm>
            <a:off x="808402" y="3966314"/>
            <a:ext cx="8167917" cy="7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322DD44F-D69C-FFE8-C66E-E8E9D3070EB9}"/>
              </a:ext>
            </a:extLst>
          </p:cNvPr>
          <p:cNvSpPr/>
          <p:nvPr/>
        </p:nvSpPr>
        <p:spPr bwMode="white">
          <a:xfrm>
            <a:off x="720000" y="4925712"/>
            <a:ext cx="8256319" cy="77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CFCFA65-E690-5ED6-B8B8-324B20EC444D}"/>
              </a:ext>
            </a:extLst>
          </p:cNvPr>
          <p:cNvSpPr/>
          <p:nvPr/>
        </p:nvSpPr>
        <p:spPr bwMode="white">
          <a:xfrm>
            <a:off x="808402" y="5885110"/>
            <a:ext cx="3487397" cy="55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38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20" grpId="0" animBg="1"/>
      <p:bldP spid="30" grpId="0" animBg="1"/>
      <p:bldP spid="42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6B6A6-8A65-6345-6B3A-8CA3816472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303F8C-47A3-9091-C7AB-54E5239754DD}"/>
              </a:ext>
            </a:extLst>
          </p:cNvPr>
          <p:cNvSpPr/>
          <p:nvPr/>
        </p:nvSpPr>
        <p:spPr bwMode="white">
          <a:xfrm>
            <a:off x="1271464" y="3783487"/>
            <a:ext cx="7473461" cy="86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CCE044-F9E6-2A7F-E06F-1442CE87F484}"/>
              </a:ext>
            </a:extLst>
          </p:cNvPr>
          <p:cNvSpPr/>
          <p:nvPr/>
        </p:nvSpPr>
        <p:spPr bwMode="white">
          <a:xfrm>
            <a:off x="691593" y="4941168"/>
            <a:ext cx="8053333" cy="78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2940F83-FC1F-41D5-339B-386F30C8C35D}"/>
              </a:ext>
            </a:extLst>
          </p:cNvPr>
          <p:cNvSpPr/>
          <p:nvPr/>
        </p:nvSpPr>
        <p:spPr bwMode="white">
          <a:xfrm>
            <a:off x="691593" y="5986254"/>
            <a:ext cx="3863327" cy="454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0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E9D37-955C-884D-6C93-7A952A8214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0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9048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D22F2-B423-BE5D-E3A9-3DDE8B114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9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4BA69A-0F03-95FA-DFDE-CA2E8FB80AA2}"/>
              </a:ext>
            </a:extLst>
          </p:cNvPr>
          <p:cNvSpPr/>
          <p:nvPr/>
        </p:nvSpPr>
        <p:spPr bwMode="white">
          <a:xfrm>
            <a:off x="5805544" y="1155206"/>
            <a:ext cx="3253576" cy="47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D94B53-FC8F-AFF6-6092-CC56BD75E6F7}"/>
              </a:ext>
            </a:extLst>
          </p:cNvPr>
          <p:cNvSpPr/>
          <p:nvPr/>
        </p:nvSpPr>
        <p:spPr bwMode="white">
          <a:xfrm>
            <a:off x="720000" y="2122534"/>
            <a:ext cx="8227008" cy="68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B8C2017-EE14-6869-8F62-5BA56AA2DBF2}"/>
              </a:ext>
            </a:extLst>
          </p:cNvPr>
          <p:cNvSpPr/>
          <p:nvPr/>
        </p:nvSpPr>
        <p:spPr bwMode="white">
          <a:xfrm>
            <a:off x="690688" y="3001919"/>
            <a:ext cx="8256320" cy="77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0D2CD7C-C2C3-7942-299F-EBAE3BF96EB1}"/>
              </a:ext>
            </a:extLst>
          </p:cNvPr>
          <p:cNvSpPr/>
          <p:nvPr/>
        </p:nvSpPr>
        <p:spPr bwMode="white">
          <a:xfrm>
            <a:off x="720000" y="3969248"/>
            <a:ext cx="8256320" cy="77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DA39767-A3C4-DEF1-77BA-5DFAEC0AC798}"/>
              </a:ext>
            </a:extLst>
          </p:cNvPr>
          <p:cNvSpPr/>
          <p:nvPr/>
        </p:nvSpPr>
        <p:spPr bwMode="white">
          <a:xfrm>
            <a:off x="720000" y="4929250"/>
            <a:ext cx="8309808" cy="77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7A6AE43-F81F-E75F-E86B-4E59C4A82FC5}"/>
              </a:ext>
            </a:extLst>
          </p:cNvPr>
          <p:cNvSpPr/>
          <p:nvPr/>
        </p:nvSpPr>
        <p:spPr bwMode="white">
          <a:xfrm>
            <a:off x="720000" y="5896578"/>
            <a:ext cx="7896280" cy="7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05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30" grpId="0" animBg="1"/>
      <p:bldP spid="36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ECA3E-B794-1EBA-5938-AB84B058C4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42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1637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5DBB8-905B-E87A-E9B7-D7AA6B180E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76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BD7A1-F14C-E9AD-DA80-645FB9137D5E}"/>
              </a:ext>
            </a:extLst>
          </p:cNvPr>
          <p:cNvSpPr/>
          <p:nvPr/>
        </p:nvSpPr>
        <p:spPr bwMode="white">
          <a:xfrm>
            <a:off x="5871600" y="2326600"/>
            <a:ext cx="1448535" cy="59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C72115-7087-BD18-1CFB-D84B560060A2}"/>
              </a:ext>
            </a:extLst>
          </p:cNvPr>
          <p:cNvSpPr/>
          <p:nvPr/>
        </p:nvSpPr>
        <p:spPr bwMode="white">
          <a:xfrm>
            <a:off x="2423592" y="2326600"/>
            <a:ext cx="1296144" cy="67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E1644C-5D98-BBC5-985C-FC2662F1585D}"/>
              </a:ext>
            </a:extLst>
          </p:cNvPr>
          <p:cNvSpPr/>
          <p:nvPr/>
        </p:nvSpPr>
        <p:spPr bwMode="white">
          <a:xfrm>
            <a:off x="696449" y="3304269"/>
            <a:ext cx="812481" cy="19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8548CE-64B2-D769-4F16-E8F5FB03CE9C}"/>
              </a:ext>
            </a:extLst>
          </p:cNvPr>
          <p:cNvSpPr/>
          <p:nvPr/>
        </p:nvSpPr>
        <p:spPr bwMode="white">
          <a:xfrm>
            <a:off x="2339074" y="3789040"/>
            <a:ext cx="1740702" cy="56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258C2F-BD9C-48AB-04F2-0D644192559A}"/>
              </a:ext>
            </a:extLst>
          </p:cNvPr>
          <p:cNvSpPr/>
          <p:nvPr/>
        </p:nvSpPr>
        <p:spPr bwMode="white">
          <a:xfrm>
            <a:off x="4511824" y="4705986"/>
            <a:ext cx="2592287" cy="66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3B13955-9E58-39E6-E4DE-8464D4F699E8}"/>
              </a:ext>
            </a:extLst>
          </p:cNvPr>
          <p:cNvSpPr/>
          <p:nvPr/>
        </p:nvSpPr>
        <p:spPr bwMode="white">
          <a:xfrm>
            <a:off x="2927648" y="5426067"/>
            <a:ext cx="1740702" cy="66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78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3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A5408-A9B8-31AE-E65F-703F9542E1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000" y="620688"/>
            <a:ext cx="5400000" cy="518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C662FF-BCB0-F268-0C68-DC5D6887C973}"/>
              </a:ext>
            </a:extLst>
          </p:cNvPr>
          <p:cNvSpPr/>
          <p:nvPr/>
        </p:nvSpPr>
        <p:spPr bwMode="white">
          <a:xfrm>
            <a:off x="4007768" y="2609046"/>
            <a:ext cx="5254412" cy="56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B2F8E12-7D89-0988-EA49-F94002DA5B5D}"/>
              </a:ext>
            </a:extLst>
          </p:cNvPr>
          <p:cNvSpPr/>
          <p:nvPr/>
        </p:nvSpPr>
        <p:spPr bwMode="white">
          <a:xfrm>
            <a:off x="3246564" y="3321909"/>
            <a:ext cx="5973209" cy="50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566FBC6-05E6-78E4-AE89-9804DD6F78CD}"/>
              </a:ext>
            </a:extLst>
          </p:cNvPr>
          <p:cNvSpPr/>
          <p:nvPr/>
        </p:nvSpPr>
        <p:spPr bwMode="white">
          <a:xfrm>
            <a:off x="3246565" y="3952693"/>
            <a:ext cx="5973208" cy="50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80A0CC8-587A-9BDB-8A2D-329ACA3250B0}"/>
              </a:ext>
            </a:extLst>
          </p:cNvPr>
          <p:cNvSpPr/>
          <p:nvPr/>
        </p:nvSpPr>
        <p:spPr bwMode="white">
          <a:xfrm>
            <a:off x="3171101" y="4590400"/>
            <a:ext cx="6048671" cy="50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C6BF2661-3A27-E4A7-3B64-2F634EA9719B}"/>
              </a:ext>
            </a:extLst>
          </p:cNvPr>
          <p:cNvSpPr/>
          <p:nvPr/>
        </p:nvSpPr>
        <p:spPr bwMode="white">
          <a:xfrm>
            <a:off x="3300165" y="5215568"/>
            <a:ext cx="5973207" cy="50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18EDF9-65E1-DFF1-993B-4F2B913CCF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165" y="5874742"/>
            <a:ext cx="5400000" cy="62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C16EED94-B0B4-FD10-24A8-A13887422FBE}"/>
              </a:ext>
            </a:extLst>
          </p:cNvPr>
          <p:cNvSpPr/>
          <p:nvPr/>
        </p:nvSpPr>
        <p:spPr bwMode="white">
          <a:xfrm>
            <a:off x="3300165" y="5955269"/>
            <a:ext cx="5973207" cy="50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39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8" grpId="0" animBg="1"/>
      <p:bldP spid="36" grpId="0" animBg="1"/>
      <p:bldP spid="52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DF3E52-7817-7DDA-65FF-60D600D616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C27E51-DC81-7822-8E01-56E17881F37C}"/>
              </a:ext>
            </a:extLst>
          </p:cNvPr>
          <p:cNvSpPr/>
          <p:nvPr/>
        </p:nvSpPr>
        <p:spPr bwMode="white">
          <a:xfrm>
            <a:off x="720000" y="1153020"/>
            <a:ext cx="10632584" cy="9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E7FF101-4713-4653-C3F7-3E9C851502D9}"/>
              </a:ext>
            </a:extLst>
          </p:cNvPr>
          <p:cNvSpPr/>
          <p:nvPr/>
        </p:nvSpPr>
        <p:spPr bwMode="white">
          <a:xfrm>
            <a:off x="681904" y="2448732"/>
            <a:ext cx="10632584" cy="105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EC87E2C-871F-A9DF-22CD-75236061091C}"/>
              </a:ext>
            </a:extLst>
          </p:cNvPr>
          <p:cNvSpPr/>
          <p:nvPr/>
        </p:nvSpPr>
        <p:spPr bwMode="white">
          <a:xfrm>
            <a:off x="681904" y="3734918"/>
            <a:ext cx="10632584" cy="105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77723F0-F183-5344-CA64-E2E1DFED8DA9}"/>
              </a:ext>
            </a:extLst>
          </p:cNvPr>
          <p:cNvSpPr/>
          <p:nvPr/>
        </p:nvSpPr>
        <p:spPr bwMode="white">
          <a:xfrm>
            <a:off x="672000" y="4977740"/>
            <a:ext cx="4631912" cy="82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46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5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C360F-684A-D44F-66EB-5CDC4EE9F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94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1709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BEA6D-AB9C-4EF1-F983-19D6BF08A6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A908CD-AFEA-8447-2170-F98439C7E500}"/>
              </a:ext>
            </a:extLst>
          </p:cNvPr>
          <p:cNvSpPr/>
          <p:nvPr/>
        </p:nvSpPr>
        <p:spPr bwMode="white">
          <a:xfrm>
            <a:off x="1815238" y="2219651"/>
            <a:ext cx="9537346" cy="9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32CF7E-A05E-F362-39CB-DD0E1F5C574D}"/>
              </a:ext>
            </a:extLst>
          </p:cNvPr>
          <p:cNvSpPr/>
          <p:nvPr/>
        </p:nvSpPr>
        <p:spPr bwMode="white">
          <a:xfrm>
            <a:off x="720000" y="3505398"/>
            <a:ext cx="10560576" cy="9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FF172AB-B64F-53E0-A93E-8F30A6085A11}"/>
              </a:ext>
            </a:extLst>
          </p:cNvPr>
          <p:cNvSpPr/>
          <p:nvPr/>
        </p:nvSpPr>
        <p:spPr bwMode="white">
          <a:xfrm>
            <a:off x="681904" y="4653137"/>
            <a:ext cx="10598672" cy="104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8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390D7-8A8A-BE57-76C5-134D03C121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9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185BA8-8DC8-92EC-0B10-750A41FA54AE}"/>
              </a:ext>
            </a:extLst>
          </p:cNvPr>
          <p:cNvSpPr/>
          <p:nvPr/>
        </p:nvSpPr>
        <p:spPr bwMode="white">
          <a:xfrm>
            <a:off x="720000" y="1057854"/>
            <a:ext cx="10752000" cy="107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E2A958A-93D2-C4D7-92D1-2BE63672526D}"/>
              </a:ext>
            </a:extLst>
          </p:cNvPr>
          <p:cNvSpPr/>
          <p:nvPr/>
        </p:nvSpPr>
        <p:spPr bwMode="white">
          <a:xfrm>
            <a:off x="839416" y="2469677"/>
            <a:ext cx="10513168" cy="90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AC607F0-AD2B-78C9-56C0-3AD6A30B1CF2}"/>
              </a:ext>
            </a:extLst>
          </p:cNvPr>
          <p:cNvSpPr/>
          <p:nvPr/>
        </p:nvSpPr>
        <p:spPr bwMode="white">
          <a:xfrm>
            <a:off x="720000" y="3712735"/>
            <a:ext cx="10752000" cy="94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1F31A0A-6D8B-43FC-5729-432F7FDC8C51}"/>
              </a:ext>
            </a:extLst>
          </p:cNvPr>
          <p:cNvSpPr/>
          <p:nvPr/>
        </p:nvSpPr>
        <p:spPr bwMode="white">
          <a:xfrm>
            <a:off x="720000" y="4955794"/>
            <a:ext cx="8400336" cy="9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7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30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E7135-77E9-1E17-5F24-98FE0860D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68338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2023-12-28T04:44:29Z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