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8A30BC-C687-8D96-25CF-09342D0DD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708920"/>
            <a:ext cx="9000000" cy="7777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34167-3DD8-F613-3422-F59881F137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5968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550E2-2615-371A-EF5E-B970A5BE3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0170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C7290-FA48-E3C5-3270-26F43A54C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9394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508FAF-2AD3-4582-D8F4-ED86FBC0AD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4464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F78A9-7E48-8A27-BE5B-CC6D3A8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2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1746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1EE62-0268-C9C7-1800-ADBC33525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9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3567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AE03D-F6BA-5479-C3B4-49D8C5361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8577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C4B78-7049-0566-7268-F6B8846ED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1011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73FCB-05C6-6499-28DB-D0A501A9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1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4246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0F088-BAE2-BFC8-E29A-FA3F95614E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2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0255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8F8F4-7B8A-B812-3E2E-8B8265291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3603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A8938-03FA-6128-0627-3B31C2A6D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69844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2023-12-27T23:31:35Z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