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6" r:id="rId3"/>
    <p:sldId id="335" r:id="rId4"/>
    <p:sldId id="334" r:id="rId5"/>
    <p:sldId id="333" r:id="rId6"/>
    <p:sldId id="332" r:id="rId7"/>
    <p:sldId id="331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3501029-7C76-B515-F9E9-DF00092C91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6000" y="2780928"/>
            <a:ext cx="7200000" cy="78378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D746B1-BC37-EBB1-D1F0-9CDDCA4357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2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9620AB-3EE4-7D46-4D17-0EC866CC1979}"/>
              </a:ext>
            </a:extLst>
          </p:cNvPr>
          <p:cNvSpPr/>
          <p:nvPr/>
        </p:nvSpPr>
        <p:spPr bwMode="white">
          <a:xfrm>
            <a:off x="1358095" y="1210263"/>
            <a:ext cx="380952" cy="409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3211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B583AE-32C1-B834-5E1C-6443F03FDC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727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670639-F8B7-C68B-E13D-4682D496E680}"/>
              </a:ext>
            </a:extLst>
          </p:cNvPr>
          <p:cNvSpPr/>
          <p:nvPr/>
        </p:nvSpPr>
        <p:spPr bwMode="white">
          <a:xfrm>
            <a:off x="8202624" y="3947244"/>
            <a:ext cx="1558125" cy="408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6664EC-2B5D-0A3C-6EEA-447D93A693A4}"/>
              </a:ext>
            </a:extLst>
          </p:cNvPr>
          <p:cNvSpPr/>
          <p:nvPr/>
        </p:nvSpPr>
        <p:spPr bwMode="white">
          <a:xfrm>
            <a:off x="6182497" y="6015401"/>
            <a:ext cx="1494713" cy="299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2217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0C4393-7261-3894-011A-5D6F6588B0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1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C9C65F-E0A2-F22D-8E71-BA0C4723CFC3}"/>
              </a:ext>
            </a:extLst>
          </p:cNvPr>
          <p:cNvSpPr/>
          <p:nvPr/>
        </p:nvSpPr>
        <p:spPr bwMode="white">
          <a:xfrm>
            <a:off x="9500952" y="1134119"/>
            <a:ext cx="952380" cy="600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79B0EC-C19E-202E-FD50-4969A78C4995}"/>
              </a:ext>
            </a:extLst>
          </p:cNvPr>
          <p:cNvSpPr/>
          <p:nvPr/>
        </p:nvSpPr>
        <p:spPr bwMode="white">
          <a:xfrm>
            <a:off x="2634285" y="2335708"/>
            <a:ext cx="2009523" cy="600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148A90-8752-7215-8A79-F0C3F22F88C5}"/>
              </a:ext>
            </a:extLst>
          </p:cNvPr>
          <p:cNvSpPr/>
          <p:nvPr/>
        </p:nvSpPr>
        <p:spPr bwMode="white">
          <a:xfrm>
            <a:off x="5663952" y="4149080"/>
            <a:ext cx="1584176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563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69FAA0-1652-5770-19E8-AD9F2B5DCB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9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1C97EA-5386-E06F-2D6D-3A07AD3ECF62}"/>
              </a:ext>
            </a:extLst>
          </p:cNvPr>
          <p:cNvSpPr/>
          <p:nvPr/>
        </p:nvSpPr>
        <p:spPr bwMode="white">
          <a:xfrm>
            <a:off x="1348571" y="2325884"/>
            <a:ext cx="438095" cy="39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EF8002E-450E-8F02-84E1-A6B2BA0433C4}"/>
              </a:ext>
            </a:extLst>
          </p:cNvPr>
          <p:cNvSpPr/>
          <p:nvPr/>
        </p:nvSpPr>
        <p:spPr bwMode="white">
          <a:xfrm>
            <a:off x="1405714" y="3203048"/>
            <a:ext cx="352380" cy="39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F44ABDB-05E0-83A6-71C1-7D06F8955069}"/>
              </a:ext>
            </a:extLst>
          </p:cNvPr>
          <p:cNvSpPr/>
          <p:nvPr/>
        </p:nvSpPr>
        <p:spPr bwMode="white">
          <a:xfrm>
            <a:off x="1348571" y="4080212"/>
            <a:ext cx="438095" cy="39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0705027-2E39-1E68-2369-CC07D90F0AFB}"/>
              </a:ext>
            </a:extLst>
          </p:cNvPr>
          <p:cNvSpPr/>
          <p:nvPr/>
        </p:nvSpPr>
        <p:spPr bwMode="white">
          <a:xfrm>
            <a:off x="1405714" y="4947842"/>
            <a:ext cx="352380" cy="400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84497BA-826B-F697-F881-01CF07EFE255}"/>
              </a:ext>
            </a:extLst>
          </p:cNvPr>
          <p:cNvSpPr/>
          <p:nvPr/>
        </p:nvSpPr>
        <p:spPr bwMode="white">
          <a:xfrm>
            <a:off x="1386666" y="5825006"/>
            <a:ext cx="380952" cy="409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943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0C8829-6345-E4A9-038C-8401B602B5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677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EAADCE-2DC5-7D6C-DF83-0C6CD092D7DE}"/>
              </a:ext>
            </a:extLst>
          </p:cNvPr>
          <p:cNvSpPr/>
          <p:nvPr/>
        </p:nvSpPr>
        <p:spPr bwMode="white">
          <a:xfrm>
            <a:off x="1635821" y="3706265"/>
            <a:ext cx="249769" cy="2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C2DEB2-284B-4B31-99AB-95FDD5872880}"/>
              </a:ext>
            </a:extLst>
          </p:cNvPr>
          <p:cNvSpPr/>
          <p:nvPr/>
        </p:nvSpPr>
        <p:spPr bwMode="white">
          <a:xfrm>
            <a:off x="4098827" y="3706265"/>
            <a:ext cx="222017" cy="2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A9ADB88-1548-A913-63E3-27A2F089DD84}"/>
              </a:ext>
            </a:extLst>
          </p:cNvPr>
          <p:cNvSpPr/>
          <p:nvPr/>
        </p:nvSpPr>
        <p:spPr bwMode="white">
          <a:xfrm>
            <a:off x="6547956" y="3706265"/>
            <a:ext cx="228955" cy="2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8B428C0-DC7C-58DF-48C4-310D49B36C47}"/>
              </a:ext>
            </a:extLst>
          </p:cNvPr>
          <p:cNvSpPr/>
          <p:nvPr/>
        </p:nvSpPr>
        <p:spPr bwMode="white">
          <a:xfrm>
            <a:off x="1677450" y="6169879"/>
            <a:ext cx="242831" cy="291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374763B-3496-3D13-5961-0859592FD6B7}"/>
              </a:ext>
            </a:extLst>
          </p:cNvPr>
          <p:cNvSpPr/>
          <p:nvPr/>
        </p:nvSpPr>
        <p:spPr bwMode="white">
          <a:xfrm>
            <a:off x="4258402" y="6176819"/>
            <a:ext cx="159575" cy="27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38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353E72-95D1-3355-DE44-468458BF8A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529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527D51-7A4A-270B-D0C6-58880E61EA00}"/>
              </a:ext>
            </a:extLst>
          </p:cNvPr>
          <p:cNvSpPr/>
          <p:nvPr/>
        </p:nvSpPr>
        <p:spPr bwMode="white">
          <a:xfrm>
            <a:off x="1275994" y="2169540"/>
            <a:ext cx="387511" cy="345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1C15BE-B9C1-AD32-D2D0-9E1181D19E85}"/>
              </a:ext>
            </a:extLst>
          </p:cNvPr>
          <p:cNvSpPr/>
          <p:nvPr/>
        </p:nvSpPr>
        <p:spPr bwMode="white">
          <a:xfrm>
            <a:off x="1275994" y="4556187"/>
            <a:ext cx="387511" cy="354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5554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47E24B-9C1F-249A-9A87-223AA1A8F4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6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2EC114-9782-0906-A662-3BB6D643703D}"/>
              </a:ext>
            </a:extLst>
          </p:cNvPr>
          <p:cNvSpPr/>
          <p:nvPr/>
        </p:nvSpPr>
        <p:spPr bwMode="white">
          <a:xfrm>
            <a:off x="1329523" y="1219873"/>
            <a:ext cx="438095" cy="40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542FBA-4D34-76C9-4DDF-2FE3DF9FCC9A}"/>
              </a:ext>
            </a:extLst>
          </p:cNvPr>
          <p:cNvSpPr/>
          <p:nvPr/>
        </p:nvSpPr>
        <p:spPr bwMode="white">
          <a:xfrm>
            <a:off x="1386666" y="3927414"/>
            <a:ext cx="342857" cy="390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916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984940-4F2C-2AF8-E79D-7F685710E3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3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CD7A4C-0C76-0CFB-5404-6711C9F042DB}"/>
              </a:ext>
            </a:extLst>
          </p:cNvPr>
          <p:cNvSpPr/>
          <p:nvPr/>
        </p:nvSpPr>
        <p:spPr bwMode="white">
          <a:xfrm>
            <a:off x="1329523" y="1229193"/>
            <a:ext cx="438095" cy="40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37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41C271-4CA7-A3AA-8300-B8DF37CD83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46089"/>
            <a:ext cx="9360000" cy="1726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D700A07-9502-0A2F-882B-64C47AE0C3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2373025"/>
            <a:ext cx="9360000" cy="4463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C8240B-0D46-7E8C-C7DB-6AD5DE19FF46}"/>
              </a:ext>
            </a:extLst>
          </p:cNvPr>
          <p:cNvSpPr/>
          <p:nvPr/>
        </p:nvSpPr>
        <p:spPr bwMode="white">
          <a:xfrm>
            <a:off x="1991544" y="2564904"/>
            <a:ext cx="505467" cy="562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ED192A8-31FD-1675-4DE3-77D7A56B46E7}"/>
              </a:ext>
            </a:extLst>
          </p:cNvPr>
          <p:cNvSpPr/>
          <p:nvPr/>
        </p:nvSpPr>
        <p:spPr bwMode="white">
          <a:xfrm>
            <a:off x="1991544" y="3295019"/>
            <a:ext cx="505467" cy="576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F623029-E122-1E79-A18C-A103FCE5CF53}"/>
              </a:ext>
            </a:extLst>
          </p:cNvPr>
          <p:cNvSpPr/>
          <p:nvPr/>
        </p:nvSpPr>
        <p:spPr bwMode="white">
          <a:xfrm>
            <a:off x="2067101" y="4031113"/>
            <a:ext cx="404373" cy="576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37BC420-BB89-2546-2C75-494EE1CD39D3}"/>
              </a:ext>
            </a:extLst>
          </p:cNvPr>
          <p:cNvSpPr/>
          <p:nvPr/>
        </p:nvSpPr>
        <p:spPr bwMode="white">
          <a:xfrm>
            <a:off x="2092638" y="4782201"/>
            <a:ext cx="404373" cy="576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5A9635B-CD37-6A69-E6BE-2883298F790E}"/>
              </a:ext>
            </a:extLst>
          </p:cNvPr>
          <p:cNvSpPr/>
          <p:nvPr/>
        </p:nvSpPr>
        <p:spPr bwMode="white">
          <a:xfrm>
            <a:off x="2063830" y="5518295"/>
            <a:ext cx="505467" cy="576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761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E56015-90DC-4AAD-C24D-8D2B6278E4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1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BDDE44E-2D97-3B26-1735-D86EE3F3C533}"/>
              </a:ext>
            </a:extLst>
          </p:cNvPr>
          <p:cNvSpPr/>
          <p:nvPr/>
        </p:nvSpPr>
        <p:spPr bwMode="white">
          <a:xfrm>
            <a:off x="1405714" y="2373854"/>
            <a:ext cx="342857" cy="40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AF602E-FCE3-1A07-6D27-018EAFBBEB41}"/>
              </a:ext>
            </a:extLst>
          </p:cNvPr>
          <p:cNvSpPr/>
          <p:nvPr/>
        </p:nvSpPr>
        <p:spPr bwMode="white">
          <a:xfrm>
            <a:off x="1348571" y="4071337"/>
            <a:ext cx="438095" cy="40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381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8F8402-38CA-9F15-63A8-B1C197E770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6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F088F1-E053-E25C-EA6B-9C168626D458}"/>
              </a:ext>
            </a:extLst>
          </p:cNvPr>
          <p:cNvSpPr/>
          <p:nvPr/>
        </p:nvSpPr>
        <p:spPr bwMode="white">
          <a:xfrm>
            <a:off x="1377142" y="1105509"/>
            <a:ext cx="352380" cy="390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F8981D-5537-6C82-4EDB-15CA804B8994}"/>
              </a:ext>
            </a:extLst>
          </p:cNvPr>
          <p:cNvSpPr/>
          <p:nvPr/>
        </p:nvSpPr>
        <p:spPr bwMode="white">
          <a:xfrm>
            <a:off x="1358095" y="3651735"/>
            <a:ext cx="380952" cy="410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8769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2023-12-24T08:17:43Z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