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6F29DA9-4FAE-F645-7C70-68036B8FC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708920"/>
            <a:ext cx="7200000" cy="843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54FFC-07CF-66E2-CA2E-4A4168423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C8954A-1E42-C728-849D-0837EB83E872}"/>
              </a:ext>
            </a:extLst>
          </p:cNvPr>
          <p:cNvSpPr/>
          <p:nvPr/>
        </p:nvSpPr>
        <p:spPr bwMode="white">
          <a:xfrm>
            <a:off x="5805714" y="1344088"/>
            <a:ext cx="676190" cy="48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6B677F-6021-11FA-D0DD-73C1BC25DD10}"/>
              </a:ext>
            </a:extLst>
          </p:cNvPr>
          <p:cNvSpPr/>
          <p:nvPr/>
        </p:nvSpPr>
        <p:spPr bwMode="white">
          <a:xfrm>
            <a:off x="6091428" y="1840206"/>
            <a:ext cx="266666" cy="1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D27DF0-B90E-9AB3-7092-2A6FD299BA35}"/>
              </a:ext>
            </a:extLst>
          </p:cNvPr>
          <p:cNvSpPr/>
          <p:nvPr/>
        </p:nvSpPr>
        <p:spPr bwMode="white">
          <a:xfrm>
            <a:off x="7929523" y="2546220"/>
            <a:ext cx="1914285" cy="49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714C1E-2F59-A798-8DF5-A5929DC8C030}"/>
              </a:ext>
            </a:extLst>
          </p:cNvPr>
          <p:cNvSpPr/>
          <p:nvPr/>
        </p:nvSpPr>
        <p:spPr bwMode="white">
          <a:xfrm>
            <a:off x="9443809" y="3051879"/>
            <a:ext cx="266666" cy="10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CFE669-6CAF-9676-7B7F-A3FBFFEEEE04}"/>
              </a:ext>
            </a:extLst>
          </p:cNvPr>
          <p:cNvSpPr/>
          <p:nvPr/>
        </p:nvSpPr>
        <p:spPr bwMode="white">
          <a:xfrm>
            <a:off x="1605714" y="3481212"/>
            <a:ext cx="2142857" cy="77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23F1C5-E95B-78E2-9C4F-83BBC9CD3D64}"/>
              </a:ext>
            </a:extLst>
          </p:cNvPr>
          <p:cNvSpPr/>
          <p:nvPr/>
        </p:nvSpPr>
        <p:spPr bwMode="white">
          <a:xfrm>
            <a:off x="3358095" y="4263552"/>
            <a:ext cx="266666" cy="1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4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7F380-1EAB-B700-2FCA-896073F77D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965155-607F-D126-C397-43031FD438C3}"/>
              </a:ext>
            </a:extLst>
          </p:cNvPr>
          <p:cNvSpPr/>
          <p:nvPr/>
        </p:nvSpPr>
        <p:spPr bwMode="white">
          <a:xfrm>
            <a:off x="2834285" y="2344742"/>
            <a:ext cx="1304761" cy="111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48D3DF-D669-B412-A43A-39DAA548161D}"/>
              </a:ext>
            </a:extLst>
          </p:cNvPr>
          <p:cNvSpPr/>
          <p:nvPr/>
        </p:nvSpPr>
        <p:spPr bwMode="white">
          <a:xfrm>
            <a:off x="2453333" y="3717032"/>
            <a:ext cx="1628571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9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3BDBA-564E-57A7-E71E-329B559CC0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29016-46B2-A6DC-228C-263A260825B3}"/>
              </a:ext>
            </a:extLst>
          </p:cNvPr>
          <p:cNvSpPr/>
          <p:nvPr/>
        </p:nvSpPr>
        <p:spPr bwMode="white">
          <a:xfrm>
            <a:off x="2624761" y="1315772"/>
            <a:ext cx="1647619" cy="60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B9F740-F248-A380-F3C7-1CB044F75E52}"/>
              </a:ext>
            </a:extLst>
          </p:cNvPr>
          <p:cNvSpPr/>
          <p:nvPr/>
        </p:nvSpPr>
        <p:spPr bwMode="white">
          <a:xfrm>
            <a:off x="3215680" y="3284985"/>
            <a:ext cx="237626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45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C059E-1BBA-5B0E-D402-F4C6E2D2C6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371C02-9012-11E7-E68D-E49B1E58F737}"/>
              </a:ext>
            </a:extLst>
          </p:cNvPr>
          <p:cNvSpPr/>
          <p:nvPr/>
        </p:nvSpPr>
        <p:spPr bwMode="white">
          <a:xfrm>
            <a:off x="2443809" y="1086331"/>
            <a:ext cx="1476190" cy="6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E54A9A-FCE6-9CCC-9E27-F6ECDED61582}"/>
              </a:ext>
            </a:extLst>
          </p:cNvPr>
          <p:cNvSpPr/>
          <p:nvPr/>
        </p:nvSpPr>
        <p:spPr bwMode="white">
          <a:xfrm>
            <a:off x="6024761" y="2315397"/>
            <a:ext cx="1685714" cy="6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EAAF4C-60DB-68AD-1106-EDB5173B2E58}"/>
              </a:ext>
            </a:extLst>
          </p:cNvPr>
          <p:cNvSpPr/>
          <p:nvPr/>
        </p:nvSpPr>
        <p:spPr bwMode="white">
          <a:xfrm>
            <a:off x="2529523" y="3534935"/>
            <a:ext cx="1295238" cy="6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4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8C750-A2FB-7AFF-530F-D40D6F486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958CB2-C882-4A7C-614C-6D2B99ABD833}"/>
              </a:ext>
            </a:extLst>
          </p:cNvPr>
          <p:cNvSpPr/>
          <p:nvPr/>
        </p:nvSpPr>
        <p:spPr bwMode="white">
          <a:xfrm>
            <a:off x="2653333" y="2467400"/>
            <a:ext cx="2342857" cy="6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7CC0EE-402F-BFCC-C898-D81A60FE2356}"/>
              </a:ext>
            </a:extLst>
          </p:cNvPr>
          <p:cNvSpPr/>
          <p:nvPr/>
        </p:nvSpPr>
        <p:spPr bwMode="white">
          <a:xfrm>
            <a:off x="6053332" y="2467400"/>
            <a:ext cx="1050779" cy="96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562AF9-A623-A7E3-DFAC-CCEDCBFE1E38}"/>
              </a:ext>
            </a:extLst>
          </p:cNvPr>
          <p:cNvSpPr/>
          <p:nvPr/>
        </p:nvSpPr>
        <p:spPr bwMode="white">
          <a:xfrm>
            <a:off x="5977142" y="4058049"/>
            <a:ext cx="1485714" cy="6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B48541-933B-59E6-5B1D-18C6415F7EC5}"/>
              </a:ext>
            </a:extLst>
          </p:cNvPr>
          <p:cNvSpPr/>
          <p:nvPr/>
        </p:nvSpPr>
        <p:spPr bwMode="white">
          <a:xfrm>
            <a:off x="1967619" y="5296278"/>
            <a:ext cx="1304761" cy="6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72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0490E-A0C4-FAC9-B214-AD56E258CB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4880EA-9953-7F5D-34A8-F34CE5CF5E7C}"/>
              </a:ext>
            </a:extLst>
          </p:cNvPr>
          <p:cNvSpPr/>
          <p:nvPr/>
        </p:nvSpPr>
        <p:spPr bwMode="white">
          <a:xfrm>
            <a:off x="1920000" y="3897422"/>
            <a:ext cx="1504761" cy="6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D78447-A7D6-C3E7-F355-0D94A7BF4287}"/>
              </a:ext>
            </a:extLst>
          </p:cNvPr>
          <p:cNvSpPr/>
          <p:nvPr/>
        </p:nvSpPr>
        <p:spPr bwMode="white">
          <a:xfrm>
            <a:off x="4511824" y="4005065"/>
            <a:ext cx="720079" cy="6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13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31402-A714-F8E4-DBE9-42591C85C0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E5ABBA-DB40-17C5-38CC-C4BEC7D5C99C}"/>
              </a:ext>
            </a:extLst>
          </p:cNvPr>
          <p:cNvSpPr/>
          <p:nvPr/>
        </p:nvSpPr>
        <p:spPr bwMode="white">
          <a:xfrm>
            <a:off x="1996190" y="2757207"/>
            <a:ext cx="1495238" cy="61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5A4138-EF0F-201E-EF82-D930ACBAB8C2}"/>
              </a:ext>
            </a:extLst>
          </p:cNvPr>
          <p:cNvSpPr/>
          <p:nvPr/>
        </p:nvSpPr>
        <p:spPr bwMode="white">
          <a:xfrm>
            <a:off x="4939047" y="2757207"/>
            <a:ext cx="914285" cy="61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BB6EB4-DCB9-BDA7-8033-41AA978D5A8C}"/>
              </a:ext>
            </a:extLst>
          </p:cNvPr>
          <p:cNvSpPr/>
          <p:nvPr/>
        </p:nvSpPr>
        <p:spPr bwMode="white">
          <a:xfrm>
            <a:off x="8243809" y="2757207"/>
            <a:ext cx="571428" cy="61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75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9E176-3C95-1E62-6772-9583B5682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0BC944-A692-E29F-3329-ED6960330B86}"/>
              </a:ext>
            </a:extLst>
          </p:cNvPr>
          <p:cNvSpPr/>
          <p:nvPr/>
        </p:nvSpPr>
        <p:spPr bwMode="white">
          <a:xfrm>
            <a:off x="1924444" y="2693973"/>
            <a:ext cx="1040984" cy="55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C61880-31AF-F67C-42D3-0FBABE70C817}"/>
              </a:ext>
            </a:extLst>
          </p:cNvPr>
          <p:cNvSpPr/>
          <p:nvPr/>
        </p:nvSpPr>
        <p:spPr bwMode="white">
          <a:xfrm>
            <a:off x="5087888" y="2693972"/>
            <a:ext cx="1189762" cy="87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F1E038-A777-68D1-06B4-05D9B1A20995}"/>
              </a:ext>
            </a:extLst>
          </p:cNvPr>
          <p:cNvSpPr/>
          <p:nvPr/>
        </p:nvSpPr>
        <p:spPr bwMode="white">
          <a:xfrm>
            <a:off x="1631504" y="5733256"/>
            <a:ext cx="8064896" cy="99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2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487DB-CED6-9AD0-1BDD-C9DED85B19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7EA514-FAA5-9A5F-E51C-D68E1E0FED10}"/>
              </a:ext>
            </a:extLst>
          </p:cNvPr>
          <p:cNvSpPr/>
          <p:nvPr/>
        </p:nvSpPr>
        <p:spPr bwMode="white">
          <a:xfrm>
            <a:off x="2100952" y="2716378"/>
            <a:ext cx="9251632" cy="10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8B9A4B-9699-5E2D-4C8E-656679EEAF35}"/>
              </a:ext>
            </a:extLst>
          </p:cNvPr>
          <p:cNvSpPr/>
          <p:nvPr/>
        </p:nvSpPr>
        <p:spPr bwMode="white">
          <a:xfrm>
            <a:off x="1415480" y="3789041"/>
            <a:ext cx="3618805" cy="9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44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24C8D-1A27-7BBC-6597-4789074038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4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CB10DE-12DE-8DA4-DC01-94A8DF96223E}"/>
              </a:ext>
            </a:extLst>
          </p:cNvPr>
          <p:cNvSpPr/>
          <p:nvPr/>
        </p:nvSpPr>
        <p:spPr bwMode="white">
          <a:xfrm>
            <a:off x="8523560" y="2020034"/>
            <a:ext cx="301425" cy="35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5B69BE-8605-4BEC-D286-C3B49CADE71C}"/>
              </a:ext>
            </a:extLst>
          </p:cNvPr>
          <p:cNvSpPr/>
          <p:nvPr/>
        </p:nvSpPr>
        <p:spPr bwMode="white">
          <a:xfrm>
            <a:off x="7217385" y="2715930"/>
            <a:ext cx="343289" cy="35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94F809-0CBC-2853-8F64-E25D986B8E34}"/>
              </a:ext>
            </a:extLst>
          </p:cNvPr>
          <p:cNvSpPr/>
          <p:nvPr/>
        </p:nvSpPr>
        <p:spPr bwMode="white">
          <a:xfrm>
            <a:off x="2829975" y="4116104"/>
            <a:ext cx="326543" cy="36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90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64A83-FE5A-2877-8935-49EB984DD3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5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6844C4-4BD0-CB18-56C2-81401798618D}"/>
              </a:ext>
            </a:extLst>
          </p:cNvPr>
          <p:cNvSpPr/>
          <p:nvPr/>
        </p:nvSpPr>
        <p:spPr bwMode="white">
          <a:xfrm>
            <a:off x="1403507" y="2321702"/>
            <a:ext cx="351246" cy="39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636C8F-1754-0B2B-1CA3-50657ED54CE7}"/>
              </a:ext>
            </a:extLst>
          </p:cNvPr>
          <p:cNvSpPr/>
          <p:nvPr/>
        </p:nvSpPr>
        <p:spPr bwMode="white">
          <a:xfrm>
            <a:off x="1346548" y="3234178"/>
            <a:ext cx="436685" cy="38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39C75D-25E1-8C92-159B-DFB4E0450A6B}"/>
              </a:ext>
            </a:extLst>
          </p:cNvPr>
          <p:cNvSpPr/>
          <p:nvPr/>
        </p:nvSpPr>
        <p:spPr bwMode="white">
          <a:xfrm>
            <a:off x="1384521" y="4127643"/>
            <a:ext cx="379726" cy="41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2532E5-7A50-3C4E-4089-6D28CE82DBF9}"/>
              </a:ext>
            </a:extLst>
          </p:cNvPr>
          <p:cNvSpPr/>
          <p:nvPr/>
        </p:nvSpPr>
        <p:spPr bwMode="white">
          <a:xfrm>
            <a:off x="1403507" y="5049623"/>
            <a:ext cx="351246" cy="39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5826AA-7797-5D9C-7085-A494704DA273}"/>
              </a:ext>
            </a:extLst>
          </p:cNvPr>
          <p:cNvSpPr/>
          <p:nvPr/>
        </p:nvSpPr>
        <p:spPr bwMode="white">
          <a:xfrm>
            <a:off x="1346548" y="5962099"/>
            <a:ext cx="436685" cy="39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8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7F6F2-AF75-9E2E-5738-5697548C8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DC61E-5106-3FC4-9D49-E85A32BC1D37}"/>
              </a:ext>
            </a:extLst>
          </p:cNvPr>
          <p:cNvSpPr/>
          <p:nvPr/>
        </p:nvSpPr>
        <p:spPr bwMode="white">
          <a:xfrm>
            <a:off x="5729523" y="1181904"/>
            <a:ext cx="314285" cy="40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7A1114-8C36-5877-1C9D-B0216A44C553}"/>
              </a:ext>
            </a:extLst>
          </p:cNvPr>
          <p:cNvSpPr/>
          <p:nvPr/>
        </p:nvSpPr>
        <p:spPr bwMode="white">
          <a:xfrm>
            <a:off x="3091428" y="2756191"/>
            <a:ext cx="447619" cy="40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20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2CA69-A794-4BB4-FB2B-0C49A164D0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1489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EFED5-3B8E-E8ED-4DFB-32CEEBEDEF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8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51042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B73E3-6E1A-CEB4-652D-C26AFC1779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4526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66A53-B711-DF34-94F7-6EEC28E3D4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20810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17F16-C42C-9E72-6DFF-3C0C4635CD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793DE4-D37D-6308-1E0A-C9E49C724E2D}"/>
              </a:ext>
            </a:extLst>
          </p:cNvPr>
          <p:cNvSpPr/>
          <p:nvPr/>
        </p:nvSpPr>
        <p:spPr bwMode="white">
          <a:xfrm>
            <a:off x="1453333" y="2298096"/>
            <a:ext cx="342857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05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20E80-9DE8-CF76-1B36-9CF270139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6DB3C1-AF7B-CF54-EC3C-23954663BE93}"/>
              </a:ext>
            </a:extLst>
          </p:cNvPr>
          <p:cNvSpPr/>
          <p:nvPr/>
        </p:nvSpPr>
        <p:spPr bwMode="white">
          <a:xfrm>
            <a:off x="1320000" y="1248556"/>
            <a:ext cx="438095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5FDCF3-5FF0-CDB1-B099-B0A8C8C99E98}"/>
              </a:ext>
            </a:extLst>
          </p:cNvPr>
          <p:cNvSpPr/>
          <p:nvPr/>
        </p:nvSpPr>
        <p:spPr bwMode="white">
          <a:xfrm>
            <a:off x="1358095" y="4147629"/>
            <a:ext cx="380952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45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5F0B1D-6C33-DEAC-C823-145293CE9F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21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853A0-0AA0-0493-9091-18E0A8B0625C}"/>
              </a:ext>
            </a:extLst>
          </p:cNvPr>
          <p:cNvSpPr/>
          <p:nvPr/>
        </p:nvSpPr>
        <p:spPr bwMode="white">
          <a:xfrm>
            <a:off x="1210332" y="2437486"/>
            <a:ext cx="203774" cy="26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9C42E1-0494-A106-2993-3FDDDFAEB2DD}"/>
              </a:ext>
            </a:extLst>
          </p:cNvPr>
          <p:cNvSpPr/>
          <p:nvPr/>
        </p:nvSpPr>
        <p:spPr bwMode="white">
          <a:xfrm>
            <a:off x="1216700" y="3730938"/>
            <a:ext cx="197406" cy="26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583D66-FA32-1BDA-F44A-1CC93B36F51A}"/>
              </a:ext>
            </a:extLst>
          </p:cNvPr>
          <p:cNvSpPr/>
          <p:nvPr/>
        </p:nvSpPr>
        <p:spPr bwMode="white">
          <a:xfrm>
            <a:off x="1178492" y="4374477"/>
            <a:ext cx="254717" cy="26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DF27AD-DEF3-43CF-43A4-26CF540B8E7E}"/>
              </a:ext>
            </a:extLst>
          </p:cNvPr>
          <p:cNvSpPr/>
          <p:nvPr/>
        </p:nvSpPr>
        <p:spPr bwMode="white">
          <a:xfrm>
            <a:off x="1210332" y="5674300"/>
            <a:ext cx="203774" cy="26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61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61772-B407-5669-3FBD-7B6B75F2BC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F21246-36E5-52B0-FD95-9AAFBC9FD801}"/>
              </a:ext>
            </a:extLst>
          </p:cNvPr>
          <p:cNvSpPr/>
          <p:nvPr/>
        </p:nvSpPr>
        <p:spPr bwMode="white">
          <a:xfrm>
            <a:off x="1405714" y="2345573"/>
            <a:ext cx="352380" cy="40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0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AD4B4-10C4-F948-ED4F-F8FB89A40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F48AB-1543-BFD8-5F3F-94D3EB2C9DA1}"/>
              </a:ext>
            </a:extLst>
          </p:cNvPr>
          <p:cNvSpPr/>
          <p:nvPr/>
        </p:nvSpPr>
        <p:spPr bwMode="white">
          <a:xfrm>
            <a:off x="1367619" y="1286293"/>
            <a:ext cx="371428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D35212-C078-BDAB-FBF6-6C34E57A156A}"/>
              </a:ext>
            </a:extLst>
          </p:cNvPr>
          <p:cNvSpPr/>
          <p:nvPr/>
        </p:nvSpPr>
        <p:spPr bwMode="white">
          <a:xfrm>
            <a:off x="1367619" y="4019695"/>
            <a:ext cx="371428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9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709E8-FAE5-AB28-C615-6357726D8E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4E0B9-15E6-4B25-6A56-6F62C042EC5A}"/>
              </a:ext>
            </a:extLst>
          </p:cNvPr>
          <p:cNvSpPr/>
          <p:nvPr/>
        </p:nvSpPr>
        <p:spPr bwMode="white">
          <a:xfrm>
            <a:off x="1386666" y="1143716"/>
            <a:ext cx="342857" cy="40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79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8CCD8-5987-A766-16CE-2C4B80124E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7A49C-EC63-0EF9-E830-8F6A5A2007A8}"/>
              </a:ext>
            </a:extLst>
          </p:cNvPr>
          <p:cNvSpPr/>
          <p:nvPr/>
        </p:nvSpPr>
        <p:spPr bwMode="white">
          <a:xfrm>
            <a:off x="1329523" y="1115087"/>
            <a:ext cx="438095" cy="39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50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1182A-0E22-412E-AF70-5CF4C71FE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2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DA1F7F-AAF9-A51A-415D-AA6D2996D18D}"/>
              </a:ext>
            </a:extLst>
          </p:cNvPr>
          <p:cNvSpPr/>
          <p:nvPr/>
        </p:nvSpPr>
        <p:spPr bwMode="white">
          <a:xfrm>
            <a:off x="922207" y="1114314"/>
            <a:ext cx="269609" cy="3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E96F6-8696-91EB-9386-2E061198F6FE}"/>
              </a:ext>
            </a:extLst>
          </p:cNvPr>
          <p:cNvSpPr/>
          <p:nvPr/>
        </p:nvSpPr>
        <p:spPr bwMode="white">
          <a:xfrm>
            <a:off x="690043" y="1226668"/>
            <a:ext cx="172250" cy="6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3030E9-9649-B35E-E8D9-ABB19065123D}"/>
              </a:ext>
            </a:extLst>
          </p:cNvPr>
          <p:cNvSpPr/>
          <p:nvPr/>
        </p:nvSpPr>
        <p:spPr bwMode="white">
          <a:xfrm>
            <a:off x="690043" y="1301570"/>
            <a:ext cx="127315" cy="22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DE238C-A390-C706-2569-95CBBBAD3D6D}"/>
              </a:ext>
            </a:extLst>
          </p:cNvPr>
          <p:cNvSpPr/>
          <p:nvPr/>
        </p:nvSpPr>
        <p:spPr bwMode="white">
          <a:xfrm>
            <a:off x="690043" y="1533768"/>
            <a:ext cx="157272" cy="5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67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043AB-6ADF-147F-EFF6-3AE97EB34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DA0188-40DB-1726-815F-AAFD9CAEB1B8}"/>
              </a:ext>
            </a:extLst>
          </p:cNvPr>
          <p:cNvSpPr/>
          <p:nvPr/>
        </p:nvSpPr>
        <p:spPr bwMode="white">
          <a:xfrm>
            <a:off x="1320000" y="1153192"/>
            <a:ext cx="438095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FCC8EE-F360-8F38-CCC7-84B29B400336}"/>
              </a:ext>
            </a:extLst>
          </p:cNvPr>
          <p:cNvSpPr/>
          <p:nvPr/>
        </p:nvSpPr>
        <p:spPr bwMode="white">
          <a:xfrm>
            <a:off x="1377142" y="2030543"/>
            <a:ext cx="323809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631234-8DD2-D4AB-767F-1C168D133C36}"/>
              </a:ext>
            </a:extLst>
          </p:cNvPr>
          <p:cNvSpPr/>
          <p:nvPr/>
        </p:nvSpPr>
        <p:spPr bwMode="white">
          <a:xfrm>
            <a:off x="1377142" y="2907894"/>
            <a:ext cx="352380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693FE2-9D5B-C24F-3D12-5F76FB88A276}"/>
              </a:ext>
            </a:extLst>
          </p:cNvPr>
          <p:cNvSpPr/>
          <p:nvPr/>
        </p:nvSpPr>
        <p:spPr bwMode="white">
          <a:xfrm>
            <a:off x="1367619" y="3775708"/>
            <a:ext cx="380952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8FA770-7E15-838B-FEE7-8878EB628142}"/>
              </a:ext>
            </a:extLst>
          </p:cNvPr>
          <p:cNvSpPr/>
          <p:nvPr/>
        </p:nvSpPr>
        <p:spPr bwMode="white">
          <a:xfrm>
            <a:off x="1358095" y="4653059"/>
            <a:ext cx="390476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2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57077-B64A-E143-CD4A-E8D3105A26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0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B2AB3-B83A-B99F-EF55-57A82E14D1EF}"/>
              </a:ext>
            </a:extLst>
          </p:cNvPr>
          <p:cNvSpPr/>
          <p:nvPr/>
        </p:nvSpPr>
        <p:spPr bwMode="white">
          <a:xfrm>
            <a:off x="1028951" y="1104515"/>
            <a:ext cx="264815" cy="4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BB2B9F-E3DC-4DA1-F9F6-56D137DFB06A}"/>
              </a:ext>
            </a:extLst>
          </p:cNvPr>
          <p:cNvSpPr/>
          <p:nvPr/>
        </p:nvSpPr>
        <p:spPr bwMode="white">
          <a:xfrm>
            <a:off x="684691" y="1351877"/>
            <a:ext cx="185370" cy="21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E4E896-AC7A-6FE0-1D59-AD70DD6D67D0}"/>
              </a:ext>
            </a:extLst>
          </p:cNvPr>
          <p:cNvSpPr/>
          <p:nvPr/>
        </p:nvSpPr>
        <p:spPr bwMode="white">
          <a:xfrm>
            <a:off x="8170142" y="2314822"/>
            <a:ext cx="776792" cy="71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468C85-FCEC-7D78-B802-24BAC785E57E}"/>
              </a:ext>
            </a:extLst>
          </p:cNvPr>
          <p:cNvSpPr/>
          <p:nvPr/>
        </p:nvSpPr>
        <p:spPr bwMode="white">
          <a:xfrm>
            <a:off x="8585020" y="3039239"/>
            <a:ext cx="247161" cy="10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5310D5-538D-5E56-3813-65CA37F37B5E}"/>
              </a:ext>
            </a:extLst>
          </p:cNvPr>
          <p:cNvSpPr/>
          <p:nvPr/>
        </p:nvSpPr>
        <p:spPr bwMode="white">
          <a:xfrm>
            <a:off x="1585063" y="3613472"/>
            <a:ext cx="1306423" cy="5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7C1498-3C42-D312-69B8-56A130572820}"/>
              </a:ext>
            </a:extLst>
          </p:cNvPr>
          <p:cNvSpPr/>
          <p:nvPr/>
        </p:nvSpPr>
        <p:spPr bwMode="white">
          <a:xfrm>
            <a:off x="1823397" y="4170036"/>
            <a:ext cx="282469" cy="10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7EC639-2B57-D9E4-5386-1F713513739C}"/>
              </a:ext>
            </a:extLst>
          </p:cNvPr>
          <p:cNvSpPr/>
          <p:nvPr/>
        </p:nvSpPr>
        <p:spPr bwMode="white">
          <a:xfrm>
            <a:off x="5115937" y="4832613"/>
            <a:ext cx="812100" cy="29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49B787-5A0C-4CEE-52ED-88F9899D5595}"/>
              </a:ext>
            </a:extLst>
          </p:cNvPr>
          <p:cNvSpPr/>
          <p:nvPr/>
        </p:nvSpPr>
        <p:spPr bwMode="white">
          <a:xfrm>
            <a:off x="4701059" y="5689546"/>
            <a:ext cx="1809572" cy="55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60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2023-12-24T13:41:23Z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