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3" r:id="rId6"/>
    <p:sldId id="332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67AF3B-6128-1E33-6011-29623497E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4549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6F31F-3B77-E461-7FD3-97261EB8C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9921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4AD01-9E55-CAAB-5BC9-6A871C08E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3A7C82-6072-4EA7-AFC2-5F4DC3946039}"/>
              </a:ext>
            </a:extLst>
          </p:cNvPr>
          <p:cNvSpPr/>
          <p:nvPr/>
        </p:nvSpPr>
        <p:spPr bwMode="white">
          <a:xfrm>
            <a:off x="1405714" y="2030876"/>
            <a:ext cx="380952" cy="4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531FF-A7A0-AD1C-1340-91E2CD9FBB4A}"/>
              </a:ext>
            </a:extLst>
          </p:cNvPr>
          <p:cNvSpPr/>
          <p:nvPr/>
        </p:nvSpPr>
        <p:spPr bwMode="white">
          <a:xfrm>
            <a:off x="1453333" y="2889425"/>
            <a:ext cx="304761" cy="4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514740-99BC-A65F-1724-EF72D4044307}"/>
              </a:ext>
            </a:extLst>
          </p:cNvPr>
          <p:cNvSpPr/>
          <p:nvPr/>
        </p:nvSpPr>
        <p:spPr bwMode="white">
          <a:xfrm>
            <a:off x="1453333" y="4616061"/>
            <a:ext cx="304761" cy="4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C6FC51-6F6F-FC9D-7CC7-F43547243F9E}"/>
              </a:ext>
            </a:extLst>
          </p:cNvPr>
          <p:cNvSpPr/>
          <p:nvPr/>
        </p:nvSpPr>
        <p:spPr bwMode="white">
          <a:xfrm>
            <a:off x="1405714" y="5465070"/>
            <a:ext cx="380952" cy="4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74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2AFED-4AB5-7366-EBE6-D38DA9182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FDB13-F989-22AA-FA50-AA2D39D78B2E}"/>
              </a:ext>
            </a:extLst>
          </p:cNvPr>
          <p:cNvSpPr/>
          <p:nvPr/>
        </p:nvSpPr>
        <p:spPr bwMode="white">
          <a:xfrm>
            <a:off x="1343257" y="2166798"/>
            <a:ext cx="365050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5E42F2-E20A-F2B0-0F8E-B19F4E580B9F}"/>
              </a:ext>
            </a:extLst>
          </p:cNvPr>
          <p:cNvSpPr/>
          <p:nvPr/>
        </p:nvSpPr>
        <p:spPr bwMode="white">
          <a:xfrm>
            <a:off x="1378871" y="2960359"/>
            <a:ext cx="284917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129AF6-BA79-E8E4-27CD-C410AD36839B}"/>
              </a:ext>
            </a:extLst>
          </p:cNvPr>
          <p:cNvSpPr/>
          <p:nvPr/>
        </p:nvSpPr>
        <p:spPr bwMode="white">
          <a:xfrm>
            <a:off x="1307642" y="3745003"/>
            <a:ext cx="409568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3F88AE-55DA-B2C6-7431-286A0DB0A2AB}"/>
              </a:ext>
            </a:extLst>
          </p:cNvPr>
          <p:cNvSpPr/>
          <p:nvPr/>
        </p:nvSpPr>
        <p:spPr bwMode="white">
          <a:xfrm>
            <a:off x="1343257" y="4529647"/>
            <a:ext cx="356146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1001AE-1420-2137-DC44-92E67BD04957}"/>
              </a:ext>
            </a:extLst>
          </p:cNvPr>
          <p:cNvSpPr/>
          <p:nvPr/>
        </p:nvSpPr>
        <p:spPr bwMode="white">
          <a:xfrm>
            <a:off x="1361064" y="5332123"/>
            <a:ext cx="329435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A03AC3-FA61-82E1-0CDC-B3D857855C8B}"/>
              </a:ext>
            </a:extLst>
          </p:cNvPr>
          <p:cNvSpPr/>
          <p:nvPr/>
        </p:nvSpPr>
        <p:spPr bwMode="white">
          <a:xfrm>
            <a:off x="1361064" y="6125684"/>
            <a:ext cx="293821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1820C3-4824-1785-A0D3-EE6A8EC0A0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263041"/>
            <a:ext cx="5976664" cy="344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171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16895-9F7A-DC16-19B3-8A90529EF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AA10E-4DE7-BFAA-377B-84D76F4FF08E}"/>
              </a:ext>
            </a:extLst>
          </p:cNvPr>
          <p:cNvSpPr/>
          <p:nvPr/>
        </p:nvSpPr>
        <p:spPr bwMode="white">
          <a:xfrm>
            <a:off x="1312239" y="2149160"/>
            <a:ext cx="412772" cy="3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08CE5C-7432-6894-E673-F1DA6CDD1679}"/>
              </a:ext>
            </a:extLst>
          </p:cNvPr>
          <p:cNvSpPr/>
          <p:nvPr/>
        </p:nvSpPr>
        <p:spPr bwMode="white">
          <a:xfrm>
            <a:off x="1348132" y="3730689"/>
            <a:ext cx="358932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F9D5BE-2915-C338-E54F-12724579ADCA}"/>
              </a:ext>
            </a:extLst>
          </p:cNvPr>
          <p:cNvSpPr/>
          <p:nvPr/>
        </p:nvSpPr>
        <p:spPr bwMode="white">
          <a:xfrm>
            <a:off x="1366079" y="5330190"/>
            <a:ext cx="332012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7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B8A20-E828-4CC7-3F1E-E6622027C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69E88-D9F3-D25A-5556-71671D2A68D8}"/>
              </a:ext>
            </a:extLst>
          </p:cNvPr>
          <p:cNvSpPr/>
          <p:nvPr/>
        </p:nvSpPr>
        <p:spPr bwMode="white">
          <a:xfrm>
            <a:off x="1329523" y="1181541"/>
            <a:ext cx="438095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34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56080-C5D4-B2B3-DBE8-F41560182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5FFB9-377C-E7A3-5A04-5F83C6D9054E}"/>
              </a:ext>
            </a:extLst>
          </p:cNvPr>
          <p:cNvSpPr/>
          <p:nvPr/>
        </p:nvSpPr>
        <p:spPr bwMode="white">
          <a:xfrm>
            <a:off x="1329523" y="1153119"/>
            <a:ext cx="438095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6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6F7A7-99EB-3F55-7E4F-E1E6DF5D3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4A5483-4ADB-9C84-AB22-B93E40AB11D1}"/>
              </a:ext>
            </a:extLst>
          </p:cNvPr>
          <p:cNvSpPr/>
          <p:nvPr/>
        </p:nvSpPr>
        <p:spPr bwMode="white">
          <a:xfrm>
            <a:off x="3510476" y="4097814"/>
            <a:ext cx="1219047" cy="6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BC494E-7F17-72F1-C824-56823A9612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229200"/>
            <a:ext cx="10800000" cy="81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119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06C33-4EE6-BB21-78AF-89076C70B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1079C-C0E6-71B2-F03D-2141DA61A0E0}"/>
              </a:ext>
            </a:extLst>
          </p:cNvPr>
          <p:cNvSpPr/>
          <p:nvPr/>
        </p:nvSpPr>
        <p:spPr bwMode="white">
          <a:xfrm>
            <a:off x="3253333" y="1286572"/>
            <a:ext cx="1066666" cy="6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C0D501-3BCF-C9E5-46B4-875547DFBAE0}"/>
              </a:ext>
            </a:extLst>
          </p:cNvPr>
          <p:cNvSpPr/>
          <p:nvPr/>
        </p:nvSpPr>
        <p:spPr bwMode="white">
          <a:xfrm>
            <a:off x="4007768" y="2516266"/>
            <a:ext cx="1216993" cy="98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2EF505-E88A-2D64-F22A-5D8815BBE821}"/>
              </a:ext>
            </a:extLst>
          </p:cNvPr>
          <p:cNvSpPr/>
          <p:nvPr/>
        </p:nvSpPr>
        <p:spPr bwMode="white">
          <a:xfrm>
            <a:off x="3935761" y="3755492"/>
            <a:ext cx="1346144" cy="98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86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5855D-C14C-134A-AAB3-7A2DEA602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8248" cy="377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65697B-C26C-3431-1EA0-809D8F6641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4303"/>
          <a:stretch/>
        </p:blipFill>
        <p:spPr>
          <a:xfrm>
            <a:off x="7602839" y="3580513"/>
            <a:ext cx="4029533" cy="316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33E2BF-3BAA-954A-C3FE-AFDEEF1E3AC8}"/>
              </a:ext>
            </a:extLst>
          </p:cNvPr>
          <p:cNvSpPr/>
          <p:nvPr/>
        </p:nvSpPr>
        <p:spPr bwMode="white">
          <a:xfrm>
            <a:off x="1055440" y="1772816"/>
            <a:ext cx="477107" cy="3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66E20D-A157-8EC9-7848-97B3CEB7D2B6}"/>
              </a:ext>
            </a:extLst>
          </p:cNvPr>
          <p:cNvSpPr/>
          <p:nvPr/>
        </p:nvSpPr>
        <p:spPr bwMode="white">
          <a:xfrm>
            <a:off x="1055440" y="2420888"/>
            <a:ext cx="530119" cy="3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33AEC2-84C2-8E64-35BE-804C1F75128B}"/>
              </a:ext>
            </a:extLst>
          </p:cNvPr>
          <p:cNvSpPr/>
          <p:nvPr/>
        </p:nvSpPr>
        <p:spPr bwMode="white">
          <a:xfrm>
            <a:off x="1055440" y="2996952"/>
            <a:ext cx="437347" cy="3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62B780-AD3D-BCF6-7AB8-63F34D4AADF7}"/>
              </a:ext>
            </a:extLst>
          </p:cNvPr>
          <p:cNvSpPr/>
          <p:nvPr/>
        </p:nvSpPr>
        <p:spPr bwMode="white">
          <a:xfrm>
            <a:off x="1049384" y="3611054"/>
            <a:ext cx="609637" cy="3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5929D9-4EA6-7740-13F9-62C99AE34262}"/>
              </a:ext>
            </a:extLst>
          </p:cNvPr>
          <p:cNvSpPr/>
          <p:nvPr/>
        </p:nvSpPr>
        <p:spPr bwMode="white">
          <a:xfrm>
            <a:off x="1049384" y="4225156"/>
            <a:ext cx="516865" cy="3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79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3EE0A-A16D-D9DC-E8B3-1986AA1E5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46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E74EE3-EEEC-4D38-6A3F-14D0A9E77B87}"/>
              </a:ext>
            </a:extLst>
          </p:cNvPr>
          <p:cNvSpPr/>
          <p:nvPr/>
        </p:nvSpPr>
        <p:spPr bwMode="white">
          <a:xfrm>
            <a:off x="9048328" y="515719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40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2023-12-28T03:37:37Z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