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8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B2BE40-A2AD-0B9E-EC3B-2B7599EEE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852936"/>
            <a:ext cx="7200000" cy="7748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B5DCD-E9C7-26FC-8983-7AC7F6CCF8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42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7690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39195-3921-B88A-B999-6B387CB48F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426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BF6FA7-FE1C-B1AD-3644-B2C10E98B04B}"/>
              </a:ext>
            </a:extLst>
          </p:cNvPr>
          <p:cNvSpPr/>
          <p:nvPr/>
        </p:nvSpPr>
        <p:spPr bwMode="white">
          <a:xfrm>
            <a:off x="1386666" y="883211"/>
            <a:ext cx="380952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EEEFD-9B9A-DBAA-4CCB-1435047F9E25}"/>
              </a:ext>
            </a:extLst>
          </p:cNvPr>
          <p:cNvSpPr/>
          <p:nvPr/>
        </p:nvSpPr>
        <p:spPr bwMode="white">
          <a:xfrm>
            <a:off x="1358095" y="1711954"/>
            <a:ext cx="380952" cy="4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8B9DFB-3519-5792-38FE-464847F662DC}"/>
              </a:ext>
            </a:extLst>
          </p:cNvPr>
          <p:cNvSpPr/>
          <p:nvPr/>
        </p:nvSpPr>
        <p:spPr bwMode="white">
          <a:xfrm>
            <a:off x="1386666" y="2559748"/>
            <a:ext cx="352380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0F8382-897C-7131-B75B-3B57B18789C4}"/>
              </a:ext>
            </a:extLst>
          </p:cNvPr>
          <p:cNvSpPr/>
          <p:nvPr/>
        </p:nvSpPr>
        <p:spPr bwMode="white">
          <a:xfrm>
            <a:off x="1320000" y="3407543"/>
            <a:ext cx="438095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E5D13C-BAED-11A7-5980-2BD26A80535A}"/>
              </a:ext>
            </a:extLst>
          </p:cNvPr>
          <p:cNvSpPr/>
          <p:nvPr/>
        </p:nvSpPr>
        <p:spPr bwMode="white">
          <a:xfrm>
            <a:off x="1377142" y="4236286"/>
            <a:ext cx="323809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ABBCFC-8C8B-C7A2-A79D-41ACAA5825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 b="42342"/>
          <a:stretch/>
        </p:blipFill>
        <p:spPr>
          <a:xfrm>
            <a:off x="687032" y="4850556"/>
            <a:ext cx="6551833" cy="1899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EA98A28E-690E-92F9-8964-A24FB7ED6E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9" t="57495" r="17575"/>
          <a:stretch/>
        </p:blipFill>
        <p:spPr>
          <a:xfrm>
            <a:off x="7104112" y="4850556"/>
            <a:ext cx="4129356" cy="1899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156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FB74D-789E-2E95-CBD6-2858A9FDED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C3D09A-DF1B-4276-47F7-EC12F01521FD}"/>
              </a:ext>
            </a:extLst>
          </p:cNvPr>
          <p:cNvSpPr/>
          <p:nvPr/>
        </p:nvSpPr>
        <p:spPr bwMode="white">
          <a:xfrm>
            <a:off x="7015238" y="2002260"/>
            <a:ext cx="1961082" cy="92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DEF24F-70B8-823E-F0FB-81468919C43B}"/>
              </a:ext>
            </a:extLst>
          </p:cNvPr>
          <p:cNvSpPr/>
          <p:nvPr/>
        </p:nvSpPr>
        <p:spPr bwMode="white">
          <a:xfrm>
            <a:off x="2110476" y="4034165"/>
            <a:ext cx="1828571" cy="61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1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6439F-2A82-1C7B-568B-8FECBB0392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5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E6A5F3-E0A5-6F71-5F71-7556335C5C17}"/>
              </a:ext>
            </a:extLst>
          </p:cNvPr>
          <p:cNvSpPr/>
          <p:nvPr/>
        </p:nvSpPr>
        <p:spPr bwMode="white">
          <a:xfrm>
            <a:off x="6875355" y="1082769"/>
            <a:ext cx="1781084" cy="5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50EE2E-6D9C-A369-2904-E97DFFC0084B}"/>
              </a:ext>
            </a:extLst>
          </p:cNvPr>
          <p:cNvSpPr/>
          <p:nvPr/>
        </p:nvSpPr>
        <p:spPr bwMode="white">
          <a:xfrm>
            <a:off x="4734362" y="3067384"/>
            <a:ext cx="2297742" cy="108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FCE04F-9231-DB01-B88E-8EC6E31734DB}"/>
              </a:ext>
            </a:extLst>
          </p:cNvPr>
          <p:cNvSpPr/>
          <p:nvPr/>
        </p:nvSpPr>
        <p:spPr bwMode="white">
          <a:xfrm>
            <a:off x="6528048" y="5042768"/>
            <a:ext cx="2104080" cy="97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23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15032-1591-9DB3-436F-0EC32B1808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78E131-1783-32DC-6E59-C72080E897D1}"/>
              </a:ext>
            </a:extLst>
          </p:cNvPr>
          <p:cNvSpPr/>
          <p:nvPr/>
        </p:nvSpPr>
        <p:spPr bwMode="white">
          <a:xfrm>
            <a:off x="2043809" y="3841630"/>
            <a:ext cx="1495238" cy="6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BBCDCB-3363-1FD6-EB72-5298E16649DE}"/>
              </a:ext>
            </a:extLst>
          </p:cNvPr>
          <p:cNvSpPr/>
          <p:nvPr/>
        </p:nvSpPr>
        <p:spPr bwMode="white">
          <a:xfrm>
            <a:off x="5205714" y="3841630"/>
            <a:ext cx="561904" cy="6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85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B63B3-5EFE-ED2E-79FE-248D48AB9C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8CC2CB-E3F8-BC5F-09FF-EFA1A8573594}"/>
              </a:ext>
            </a:extLst>
          </p:cNvPr>
          <p:cNvSpPr/>
          <p:nvPr/>
        </p:nvSpPr>
        <p:spPr bwMode="white">
          <a:xfrm>
            <a:off x="4120000" y="2849137"/>
            <a:ext cx="1295238" cy="60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D72EE1-5A13-7D2C-849F-38BCD04A3B65}"/>
              </a:ext>
            </a:extLst>
          </p:cNvPr>
          <p:cNvSpPr/>
          <p:nvPr/>
        </p:nvSpPr>
        <p:spPr bwMode="white">
          <a:xfrm>
            <a:off x="6786666" y="3134996"/>
            <a:ext cx="965518" cy="73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74A4C6-0D66-3FEF-2273-44AF6036118E}"/>
              </a:ext>
            </a:extLst>
          </p:cNvPr>
          <p:cNvSpPr/>
          <p:nvPr/>
        </p:nvSpPr>
        <p:spPr bwMode="white">
          <a:xfrm>
            <a:off x="1958095" y="3868700"/>
            <a:ext cx="1676190" cy="6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03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5A980-0CCA-3C33-B474-2D8E41B345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FF9535-FC03-A89A-E4C5-5E7D39A6F622}"/>
              </a:ext>
            </a:extLst>
          </p:cNvPr>
          <p:cNvSpPr/>
          <p:nvPr/>
        </p:nvSpPr>
        <p:spPr bwMode="white">
          <a:xfrm>
            <a:off x="1847529" y="2564904"/>
            <a:ext cx="962447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6899E5-9E9B-8B87-F01B-6A4B2B8A46AE}"/>
              </a:ext>
            </a:extLst>
          </p:cNvPr>
          <p:cNvSpPr/>
          <p:nvPr/>
        </p:nvSpPr>
        <p:spPr bwMode="white">
          <a:xfrm>
            <a:off x="1424761" y="3645024"/>
            <a:ext cx="2943047" cy="114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5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323F8-7E94-8568-8132-907DAB2CF6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0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AAF177-D6C3-7B9A-370D-D445F318E60F}"/>
              </a:ext>
            </a:extLst>
          </p:cNvPr>
          <p:cNvSpPr/>
          <p:nvPr/>
        </p:nvSpPr>
        <p:spPr bwMode="white">
          <a:xfrm>
            <a:off x="1703512" y="2411999"/>
            <a:ext cx="8640960" cy="101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CB5B3A4-0C71-88D9-1B11-A8DF9A651F04}"/>
              </a:ext>
            </a:extLst>
          </p:cNvPr>
          <p:cNvSpPr/>
          <p:nvPr/>
        </p:nvSpPr>
        <p:spPr bwMode="white">
          <a:xfrm>
            <a:off x="1847528" y="4868999"/>
            <a:ext cx="8856984" cy="89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34203D5-C11B-D666-FF07-4E965BE13C50}"/>
              </a:ext>
            </a:extLst>
          </p:cNvPr>
          <p:cNvSpPr/>
          <p:nvPr/>
        </p:nvSpPr>
        <p:spPr bwMode="white">
          <a:xfrm>
            <a:off x="1394932" y="5949280"/>
            <a:ext cx="2252796" cy="79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05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2E4E7-57E9-BF4E-C232-4F24CD3E67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90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5774B2-DCAC-D329-F555-7A25962088E9}"/>
              </a:ext>
            </a:extLst>
          </p:cNvPr>
          <p:cNvSpPr/>
          <p:nvPr/>
        </p:nvSpPr>
        <p:spPr bwMode="white">
          <a:xfrm>
            <a:off x="2203707" y="1889246"/>
            <a:ext cx="357332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E59C7E-9472-DDFE-9588-097D4914D92C}"/>
              </a:ext>
            </a:extLst>
          </p:cNvPr>
          <p:cNvSpPr/>
          <p:nvPr/>
        </p:nvSpPr>
        <p:spPr bwMode="white">
          <a:xfrm>
            <a:off x="2227012" y="3739287"/>
            <a:ext cx="264115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B21592-421C-AF81-290A-4F95A3A3A3E1}"/>
              </a:ext>
            </a:extLst>
          </p:cNvPr>
          <p:cNvSpPr/>
          <p:nvPr/>
        </p:nvSpPr>
        <p:spPr bwMode="white">
          <a:xfrm>
            <a:off x="2219243" y="4959692"/>
            <a:ext cx="310724" cy="33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E67472-9DB2-69CA-786F-E33A9CC3944A}"/>
              </a:ext>
            </a:extLst>
          </p:cNvPr>
          <p:cNvSpPr/>
          <p:nvPr/>
        </p:nvSpPr>
        <p:spPr bwMode="white">
          <a:xfrm>
            <a:off x="2234780" y="6203417"/>
            <a:ext cx="310724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79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F5103-E5AD-4472-74B2-F7E5F85E19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2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95F510-4917-B006-7962-537A5BB6AC8E}"/>
              </a:ext>
            </a:extLst>
          </p:cNvPr>
          <p:cNvSpPr/>
          <p:nvPr/>
        </p:nvSpPr>
        <p:spPr bwMode="white">
          <a:xfrm>
            <a:off x="2135712" y="1625720"/>
            <a:ext cx="268622" cy="3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92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52D9C-0088-7979-FD83-469FEE58E7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7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7BD715-8242-B6AA-BF5D-81409320AE5D}"/>
              </a:ext>
            </a:extLst>
          </p:cNvPr>
          <p:cNvSpPr/>
          <p:nvPr/>
        </p:nvSpPr>
        <p:spPr bwMode="white">
          <a:xfrm>
            <a:off x="1349000" y="2961984"/>
            <a:ext cx="364637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A5AFE2-DE35-743A-ED0E-389AF59E2208}"/>
              </a:ext>
            </a:extLst>
          </p:cNvPr>
          <p:cNvSpPr/>
          <p:nvPr/>
        </p:nvSpPr>
        <p:spPr bwMode="white">
          <a:xfrm>
            <a:off x="1349000" y="3756152"/>
            <a:ext cx="364637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61996E-006C-0722-442C-DC21DDC91710}"/>
              </a:ext>
            </a:extLst>
          </p:cNvPr>
          <p:cNvSpPr/>
          <p:nvPr/>
        </p:nvSpPr>
        <p:spPr bwMode="white">
          <a:xfrm>
            <a:off x="1394580" y="4559448"/>
            <a:ext cx="291710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AB678F-03A2-CFD2-E7AE-47E567EEB489}"/>
              </a:ext>
            </a:extLst>
          </p:cNvPr>
          <p:cNvSpPr/>
          <p:nvPr/>
        </p:nvSpPr>
        <p:spPr bwMode="white">
          <a:xfrm>
            <a:off x="1349000" y="5353616"/>
            <a:ext cx="364637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75E89A-BF8B-731B-F9D5-B2F9E1B49AB3}"/>
              </a:ext>
            </a:extLst>
          </p:cNvPr>
          <p:cNvSpPr/>
          <p:nvPr/>
        </p:nvSpPr>
        <p:spPr bwMode="white">
          <a:xfrm>
            <a:off x="1394580" y="6156912"/>
            <a:ext cx="291710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3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150A4-5914-B695-5D4B-34DCB871E7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12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63852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CAA5F-9458-C400-6F25-827A0264E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18369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9DE48-E5E1-807B-BDE7-6070BA642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4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0489E-6CBB-FA4B-10F0-2E346D20834D}"/>
              </a:ext>
            </a:extLst>
          </p:cNvPr>
          <p:cNvSpPr/>
          <p:nvPr/>
        </p:nvSpPr>
        <p:spPr bwMode="white">
          <a:xfrm>
            <a:off x="8138128" y="3460888"/>
            <a:ext cx="1074962" cy="41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805051-1001-A6FC-7F8C-1519B8C6B1E5}"/>
              </a:ext>
            </a:extLst>
          </p:cNvPr>
          <p:cNvSpPr/>
          <p:nvPr/>
        </p:nvSpPr>
        <p:spPr bwMode="white">
          <a:xfrm>
            <a:off x="2063552" y="4636124"/>
            <a:ext cx="3595943" cy="84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E0DD32-E64D-B09B-FC54-912A92912426}"/>
              </a:ext>
            </a:extLst>
          </p:cNvPr>
          <p:cNvSpPr/>
          <p:nvPr/>
        </p:nvSpPr>
        <p:spPr bwMode="white">
          <a:xfrm>
            <a:off x="2351584" y="5822198"/>
            <a:ext cx="3094695" cy="92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54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8777E-8B7C-043D-3838-321521244F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6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EFF9C-5957-A8B8-C0DA-10EA569898D2}"/>
              </a:ext>
            </a:extLst>
          </p:cNvPr>
          <p:cNvSpPr/>
          <p:nvPr/>
        </p:nvSpPr>
        <p:spPr bwMode="white">
          <a:xfrm>
            <a:off x="7155806" y="1368148"/>
            <a:ext cx="965766" cy="37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87F756-58A9-8671-7E1F-463B8A89D76E}"/>
              </a:ext>
            </a:extLst>
          </p:cNvPr>
          <p:cNvSpPr/>
          <p:nvPr/>
        </p:nvSpPr>
        <p:spPr bwMode="white">
          <a:xfrm>
            <a:off x="2207568" y="2276872"/>
            <a:ext cx="2592288" cy="72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2AD2B7-2851-1651-EE75-2ECB3A64A2A5}"/>
              </a:ext>
            </a:extLst>
          </p:cNvPr>
          <p:cNvSpPr/>
          <p:nvPr/>
        </p:nvSpPr>
        <p:spPr bwMode="white">
          <a:xfrm>
            <a:off x="7155806" y="3578657"/>
            <a:ext cx="965766" cy="37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700112-5C83-F938-472A-CC0A7D4E68C9}"/>
              </a:ext>
            </a:extLst>
          </p:cNvPr>
          <p:cNvSpPr/>
          <p:nvPr/>
        </p:nvSpPr>
        <p:spPr bwMode="white">
          <a:xfrm>
            <a:off x="2207568" y="4509120"/>
            <a:ext cx="24482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9D022A-F3BA-15CA-C164-AA91D8FED3E5}"/>
              </a:ext>
            </a:extLst>
          </p:cNvPr>
          <p:cNvSpPr/>
          <p:nvPr/>
        </p:nvSpPr>
        <p:spPr bwMode="white">
          <a:xfrm>
            <a:off x="7155806" y="5781243"/>
            <a:ext cx="965766" cy="38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53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3D5BC-A53F-48B2-9B10-D1AFB40E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75AA67-48FE-117D-4887-0E728D96BDA5}"/>
              </a:ext>
            </a:extLst>
          </p:cNvPr>
          <p:cNvSpPr/>
          <p:nvPr/>
        </p:nvSpPr>
        <p:spPr bwMode="white">
          <a:xfrm>
            <a:off x="1453333" y="3200600"/>
            <a:ext cx="304761" cy="4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EF76A2-8B72-BCD8-99A6-D97163716903}"/>
              </a:ext>
            </a:extLst>
          </p:cNvPr>
          <p:cNvSpPr/>
          <p:nvPr/>
        </p:nvSpPr>
        <p:spPr bwMode="white">
          <a:xfrm>
            <a:off x="1405714" y="4191089"/>
            <a:ext cx="380952" cy="4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529391-0185-DFD6-52BF-CFC175FF517B}"/>
              </a:ext>
            </a:extLst>
          </p:cNvPr>
          <p:cNvSpPr/>
          <p:nvPr/>
        </p:nvSpPr>
        <p:spPr bwMode="white">
          <a:xfrm>
            <a:off x="1405714" y="5191102"/>
            <a:ext cx="380952" cy="3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71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7B2C7-A0D5-F3DB-0637-4527BFB222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E8E966-C02F-497E-9DAD-D1C43A894C68}"/>
              </a:ext>
            </a:extLst>
          </p:cNvPr>
          <p:cNvSpPr/>
          <p:nvPr/>
        </p:nvSpPr>
        <p:spPr bwMode="white">
          <a:xfrm>
            <a:off x="1405714" y="2354735"/>
            <a:ext cx="352380" cy="4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24144D-5C62-4B4B-7A75-23D496E71A32}"/>
              </a:ext>
            </a:extLst>
          </p:cNvPr>
          <p:cNvSpPr/>
          <p:nvPr/>
        </p:nvSpPr>
        <p:spPr bwMode="white">
          <a:xfrm>
            <a:off x="1348571" y="3193913"/>
            <a:ext cx="438095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F996B5-BC95-92C9-95B0-E33091033B43}"/>
              </a:ext>
            </a:extLst>
          </p:cNvPr>
          <p:cNvSpPr/>
          <p:nvPr/>
        </p:nvSpPr>
        <p:spPr bwMode="white">
          <a:xfrm>
            <a:off x="1405714" y="4023555"/>
            <a:ext cx="352380" cy="4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2F0123-EDDD-5A1A-4DA1-11643B14F688}"/>
              </a:ext>
            </a:extLst>
          </p:cNvPr>
          <p:cNvSpPr/>
          <p:nvPr/>
        </p:nvSpPr>
        <p:spPr bwMode="white">
          <a:xfrm>
            <a:off x="1386666" y="4853196"/>
            <a:ext cx="380952" cy="41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08E8F7-D4DE-715E-1A62-4FE55EEC6117}"/>
              </a:ext>
            </a:extLst>
          </p:cNvPr>
          <p:cNvSpPr/>
          <p:nvPr/>
        </p:nvSpPr>
        <p:spPr bwMode="white">
          <a:xfrm>
            <a:off x="1386666" y="5682838"/>
            <a:ext cx="380952" cy="41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5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9B8AA-72CC-DC34-D069-83C057C167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6EC7C4-5F4C-67C9-6C39-266176554939}"/>
              </a:ext>
            </a:extLst>
          </p:cNvPr>
          <p:cNvSpPr/>
          <p:nvPr/>
        </p:nvSpPr>
        <p:spPr bwMode="white">
          <a:xfrm>
            <a:off x="1339428" y="3029757"/>
            <a:ext cx="318317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762DBA-A39D-E3E5-5017-65B40EAD7E23}"/>
              </a:ext>
            </a:extLst>
          </p:cNvPr>
          <p:cNvSpPr/>
          <p:nvPr/>
        </p:nvSpPr>
        <p:spPr bwMode="white">
          <a:xfrm>
            <a:off x="1287809" y="5406080"/>
            <a:ext cx="395746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4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28B97-3348-DE06-21E6-298C43E359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4601DB-6853-2E83-0F95-49E7FF6185D6}"/>
              </a:ext>
            </a:extLst>
          </p:cNvPr>
          <p:cNvSpPr/>
          <p:nvPr/>
        </p:nvSpPr>
        <p:spPr bwMode="white">
          <a:xfrm>
            <a:off x="1386666" y="2134306"/>
            <a:ext cx="342857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1F7E48-A0F3-9768-724D-BD52AA46746F}"/>
              </a:ext>
            </a:extLst>
          </p:cNvPr>
          <p:cNvSpPr/>
          <p:nvPr/>
        </p:nvSpPr>
        <p:spPr bwMode="white">
          <a:xfrm>
            <a:off x="1329523" y="4763786"/>
            <a:ext cx="438095" cy="4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91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4E101-B803-99EB-6DC3-2AE2402769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C43ADC-DFE9-7E3B-C427-7406375C95FE}"/>
              </a:ext>
            </a:extLst>
          </p:cNvPr>
          <p:cNvSpPr/>
          <p:nvPr/>
        </p:nvSpPr>
        <p:spPr bwMode="white">
          <a:xfrm>
            <a:off x="1386666" y="2126044"/>
            <a:ext cx="342857" cy="39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20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D1602-549B-E026-4EBD-12E6D13F34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5B0427-D588-A5D0-79B0-C2F23CD2E551}"/>
              </a:ext>
            </a:extLst>
          </p:cNvPr>
          <p:cNvSpPr/>
          <p:nvPr/>
        </p:nvSpPr>
        <p:spPr bwMode="white">
          <a:xfrm>
            <a:off x="1386666" y="2192662"/>
            <a:ext cx="380952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3788B8-BCF7-8086-7D47-2ED1202CD496}"/>
              </a:ext>
            </a:extLst>
          </p:cNvPr>
          <p:cNvSpPr/>
          <p:nvPr/>
        </p:nvSpPr>
        <p:spPr bwMode="white">
          <a:xfrm>
            <a:off x="1348571" y="4700741"/>
            <a:ext cx="438095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D758B5-D4A8-06AD-4AB0-1ACE794770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5594574"/>
            <a:ext cx="10800000" cy="78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85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DB897-43F7-AD8D-DB9B-AE5312F134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6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4696B-566A-732A-F42B-14BE74EEC635}"/>
              </a:ext>
            </a:extLst>
          </p:cNvPr>
          <p:cNvSpPr/>
          <p:nvPr/>
        </p:nvSpPr>
        <p:spPr bwMode="white">
          <a:xfrm>
            <a:off x="1377142" y="1191337"/>
            <a:ext cx="352380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147743-B8AE-8C46-D74B-3D52E0BB7F78}"/>
              </a:ext>
            </a:extLst>
          </p:cNvPr>
          <p:cNvSpPr/>
          <p:nvPr/>
        </p:nvSpPr>
        <p:spPr bwMode="white">
          <a:xfrm>
            <a:off x="1320000" y="2860211"/>
            <a:ext cx="438095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38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F4675-7823-2494-D61E-31FC99C01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02E688-3DB4-9519-214E-8E9669F50778}"/>
              </a:ext>
            </a:extLst>
          </p:cNvPr>
          <p:cNvSpPr/>
          <p:nvPr/>
        </p:nvSpPr>
        <p:spPr bwMode="white">
          <a:xfrm>
            <a:off x="1320000" y="1181801"/>
            <a:ext cx="438095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35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2023-12-24T06:36:08Z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