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02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1" r:id="rId10"/>
    <p:sldId id="330" r:id="rId11"/>
    <p:sldId id="328" r:id="rId12"/>
    <p:sldId id="327" r:id="rId13"/>
    <p:sldId id="326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F2D423-5CC0-45BF-827C-8BFCADED4E99}" type="datetimeFigureOut">
              <a:rPr lang="zh-CN" altLang="en-US" smtClean="0"/>
              <a:t>2023/12/28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EADB35-A60D-41E1-8818-8C6F068CBA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92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EADB35-A60D-41E1-8818-8C6F068CBAA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12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713B870-012B-307E-ABB8-C4A898AA07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3028415"/>
            <a:ext cx="9000000" cy="3837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B3817B-FF47-2F8D-DFE6-DA85350B3D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3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573937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E3774B-6E74-4C22-BFF9-642C58548E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472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696B80-C25C-93CA-B978-7179C0B1CC08}"/>
              </a:ext>
            </a:extLst>
          </p:cNvPr>
          <p:cNvSpPr/>
          <p:nvPr/>
        </p:nvSpPr>
        <p:spPr bwMode="white">
          <a:xfrm>
            <a:off x="3996190" y="850570"/>
            <a:ext cx="1739770" cy="89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D1AB2D-0363-88FD-5425-6010BB8E4C11}"/>
              </a:ext>
            </a:extLst>
          </p:cNvPr>
          <p:cNvSpPr/>
          <p:nvPr/>
        </p:nvSpPr>
        <p:spPr bwMode="white">
          <a:xfrm>
            <a:off x="6110476" y="2024088"/>
            <a:ext cx="2217772" cy="981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7E2E00-29ED-6E30-2DBF-0172A94889F5}"/>
              </a:ext>
            </a:extLst>
          </p:cNvPr>
          <p:cNvSpPr/>
          <p:nvPr/>
        </p:nvSpPr>
        <p:spPr bwMode="white">
          <a:xfrm>
            <a:off x="5596190" y="3207146"/>
            <a:ext cx="1971428" cy="89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2B4F0FD-DC4B-D318-7E99-FB19B92DFC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52"/>
          <a:stretch/>
        </p:blipFill>
        <p:spPr>
          <a:xfrm>
            <a:off x="2207568" y="4380081"/>
            <a:ext cx="8064296" cy="2361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7956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4F4E88-AEF0-FAB5-3DC7-CA925EF8D75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2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B12C67-F2A6-7AEE-27CC-FDD616D3ABC0}"/>
              </a:ext>
            </a:extLst>
          </p:cNvPr>
          <p:cNvSpPr/>
          <p:nvPr/>
        </p:nvSpPr>
        <p:spPr bwMode="white">
          <a:xfrm>
            <a:off x="4358095" y="1105574"/>
            <a:ext cx="1323809" cy="906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C511AC-31F3-B762-0326-A0A8B8A54186}"/>
              </a:ext>
            </a:extLst>
          </p:cNvPr>
          <p:cNvSpPr/>
          <p:nvPr/>
        </p:nvSpPr>
        <p:spPr bwMode="white">
          <a:xfrm>
            <a:off x="2639616" y="3214145"/>
            <a:ext cx="2223240" cy="103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2B0F6BF-7F2E-A8C1-B5A1-CBA64685A98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93" b="8326"/>
          <a:stretch/>
        </p:blipFill>
        <p:spPr>
          <a:xfrm>
            <a:off x="6551448" y="4024117"/>
            <a:ext cx="4968552" cy="2446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0121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A4E1CC-8D1C-DFB2-FC64-8BA54D04AA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8643430" cy="4401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1FE65AB-D579-3D56-A3E3-7A88893BCB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31"/>
          <a:stretch/>
        </p:blipFill>
        <p:spPr>
          <a:xfrm>
            <a:off x="6838627" y="3212976"/>
            <a:ext cx="5162029" cy="3468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4BCBB4D-A4F2-7F4B-C2D3-89D6E26C641D}"/>
              </a:ext>
            </a:extLst>
          </p:cNvPr>
          <p:cNvSpPr/>
          <p:nvPr/>
        </p:nvSpPr>
        <p:spPr bwMode="white">
          <a:xfrm>
            <a:off x="1199456" y="1885259"/>
            <a:ext cx="371428" cy="41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47BD02E-6AE6-D082-5F17-B0A5E7324BA8}"/>
              </a:ext>
            </a:extLst>
          </p:cNvPr>
          <p:cNvSpPr/>
          <p:nvPr/>
        </p:nvSpPr>
        <p:spPr bwMode="white">
          <a:xfrm>
            <a:off x="1196039" y="2564904"/>
            <a:ext cx="371428" cy="41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85CAE6E-0A72-C03E-1F57-975F6C811BBD}"/>
              </a:ext>
            </a:extLst>
          </p:cNvPr>
          <p:cNvSpPr/>
          <p:nvPr/>
        </p:nvSpPr>
        <p:spPr bwMode="white">
          <a:xfrm>
            <a:off x="1196039" y="3375440"/>
            <a:ext cx="517749" cy="41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647C3AA-B026-1444-2A86-27F4EC88BF56}"/>
              </a:ext>
            </a:extLst>
          </p:cNvPr>
          <p:cNvSpPr/>
          <p:nvPr/>
        </p:nvSpPr>
        <p:spPr bwMode="white">
          <a:xfrm>
            <a:off x="1190112" y="4055085"/>
            <a:ext cx="405195" cy="41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99B1ABD-628B-8EF8-CA76-7B441E1429E0}"/>
              </a:ext>
            </a:extLst>
          </p:cNvPr>
          <p:cNvSpPr/>
          <p:nvPr/>
        </p:nvSpPr>
        <p:spPr bwMode="white">
          <a:xfrm>
            <a:off x="1117251" y="4797152"/>
            <a:ext cx="450216" cy="41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862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06248F-6F2A-6260-6EA8-031C6B2E65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FD0249-534A-C13B-DE4F-060EC710265D}"/>
              </a:ext>
            </a:extLst>
          </p:cNvPr>
          <p:cNvSpPr/>
          <p:nvPr/>
        </p:nvSpPr>
        <p:spPr bwMode="white">
          <a:xfrm>
            <a:off x="1348571" y="2353935"/>
            <a:ext cx="438095" cy="4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6E5B7F-5274-2A3C-E1F5-691C2A8C1476}"/>
              </a:ext>
            </a:extLst>
          </p:cNvPr>
          <p:cNvSpPr/>
          <p:nvPr/>
        </p:nvSpPr>
        <p:spPr bwMode="white">
          <a:xfrm>
            <a:off x="1386666" y="4221932"/>
            <a:ext cx="380952" cy="40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960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C20B29-8247-7B8D-2778-3840C754E6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8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185FA2-D666-5E1D-CAF1-79C6C55D77AE}"/>
              </a:ext>
            </a:extLst>
          </p:cNvPr>
          <p:cNvSpPr/>
          <p:nvPr/>
        </p:nvSpPr>
        <p:spPr bwMode="white">
          <a:xfrm>
            <a:off x="1329523" y="1191254"/>
            <a:ext cx="438095" cy="40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CB82E5-9921-28C0-B34B-675B586B0678}"/>
              </a:ext>
            </a:extLst>
          </p:cNvPr>
          <p:cNvSpPr/>
          <p:nvPr/>
        </p:nvSpPr>
        <p:spPr bwMode="white">
          <a:xfrm>
            <a:off x="1386666" y="3059683"/>
            <a:ext cx="342857" cy="40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F5AE90-E7DF-C095-5AF7-5AB0330CA59F}"/>
              </a:ext>
            </a:extLst>
          </p:cNvPr>
          <p:cNvSpPr/>
          <p:nvPr/>
        </p:nvSpPr>
        <p:spPr bwMode="white">
          <a:xfrm>
            <a:off x="1367619" y="4928111"/>
            <a:ext cx="371428" cy="40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62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405FDF-8023-63C4-3907-1BEEBE84C0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916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611366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9D0531-8DC0-B2BB-E564-3B0A4F69DF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0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8ABC50-9A47-4B04-BF50-34156A20EBA0}"/>
              </a:ext>
            </a:extLst>
          </p:cNvPr>
          <p:cNvSpPr/>
          <p:nvPr/>
        </p:nvSpPr>
        <p:spPr bwMode="white">
          <a:xfrm>
            <a:off x="6824760" y="1143799"/>
            <a:ext cx="4095775" cy="90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AE03C1-30DD-BB75-75C3-A0423F5AC163}"/>
              </a:ext>
            </a:extLst>
          </p:cNvPr>
          <p:cNvSpPr/>
          <p:nvPr/>
        </p:nvSpPr>
        <p:spPr bwMode="white">
          <a:xfrm>
            <a:off x="1662857" y="1143799"/>
            <a:ext cx="3569047" cy="90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C8C878-4FC4-8455-5A58-14E87BDAF08F}"/>
              </a:ext>
            </a:extLst>
          </p:cNvPr>
          <p:cNvSpPr/>
          <p:nvPr/>
        </p:nvSpPr>
        <p:spPr bwMode="white">
          <a:xfrm>
            <a:off x="1920000" y="2460925"/>
            <a:ext cx="2519816" cy="68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094FBFD-2F30-3659-03F2-3B5B81AA87B0}"/>
              </a:ext>
            </a:extLst>
          </p:cNvPr>
          <p:cNvSpPr/>
          <p:nvPr/>
        </p:nvSpPr>
        <p:spPr bwMode="white">
          <a:xfrm>
            <a:off x="7091428" y="2460925"/>
            <a:ext cx="2965012" cy="68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9BAF971-84EA-A48B-84F7-89B42D9A0974}"/>
              </a:ext>
            </a:extLst>
          </p:cNvPr>
          <p:cNvSpPr/>
          <p:nvPr/>
        </p:nvSpPr>
        <p:spPr bwMode="white">
          <a:xfrm>
            <a:off x="1775520" y="3768508"/>
            <a:ext cx="3024336" cy="90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8BFFF27-1212-051E-0621-9F70C905805A}"/>
              </a:ext>
            </a:extLst>
          </p:cNvPr>
          <p:cNvSpPr/>
          <p:nvPr/>
        </p:nvSpPr>
        <p:spPr bwMode="white">
          <a:xfrm>
            <a:off x="7091428" y="3768508"/>
            <a:ext cx="3180571" cy="973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329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3" grpId="0" animBg="1"/>
      <p:bldP spid="17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703558-8670-F52B-D5B9-4B1679C71C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3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9CEE79-3D7E-0399-E20C-B112D3816962}"/>
              </a:ext>
            </a:extLst>
          </p:cNvPr>
          <p:cNvSpPr/>
          <p:nvPr/>
        </p:nvSpPr>
        <p:spPr bwMode="white">
          <a:xfrm>
            <a:off x="1348571" y="2467884"/>
            <a:ext cx="438095" cy="4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4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1F2E39-C49F-B1EE-9758-F8362E27AC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9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8ADC20-A530-A90F-4783-4148B2A106A3}"/>
              </a:ext>
            </a:extLst>
          </p:cNvPr>
          <p:cNvSpPr/>
          <p:nvPr/>
        </p:nvSpPr>
        <p:spPr bwMode="white">
          <a:xfrm>
            <a:off x="1386666" y="1248614"/>
            <a:ext cx="342857" cy="40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67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CC78A5-EEC0-DC4C-EFB9-A10351CE44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73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403432-5358-1877-E924-708CE9EA5BAD}"/>
              </a:ext>
            </a:extLst>
          </p:cNvPr>
          <p:cNvSpPr/>
          <p:nvPr/>
        </p:nvSpPr>
        <p:spPr bwMode="white">
          <a:xfrm>
            <a:off x="1367619" y="1143808"/>
            <a:ext cx="371428" cy="41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83CB70C-D6F8-EE37-4250-39BD7922931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1916832"/>
            <a:ext cx="10800000" cy="1851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32024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B4F48D-0A0A-59C3-1EDE-0CD81056DA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5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327E14-EE29-985F-A053-A9C16F95FB3D}"/>
              </a:ext>
            </a:extLst>
          </p:cNvPr>
          <p:cNvSpPr/>
          <p:nvPr/>
        </p:nvSpPr>
        <p:spPr bwMode="white">
          <a:xfrm>
            <a:off x="1320000" y="1172439"/>
            <a:ext cx="438095" cy="40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198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</Words>
  <Application>Microsoft Office PowerPoint</Application>
  <PresentationFormat>宽屏</PresentationFormat>
  <Paragraphs>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2023-12-28T03:43:02Z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