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60" y="-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C528B8-735B-8E84-A3F6-D812BEFC8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96606"/>
            <a:ext cx="9000000" cy="5323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4FE07-C600-A7E1-3F31-E7CDBA2F5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77B6E8-6965-45CF-BB78-305D51018928}"/>
              </a:ext>
            </a:extLst>
          </p:cNvPr>
          <p:cNvSpPr/>
          <p:nvPr/>
        </p:nvSpPr>
        <p:spPr bwMode="white">
          <a:xfrm>
            <a:off x="1775520" y="1916832"/>
            <a:ext cx="5616623" cy="10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33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36D91-4DAF-56AB-A494-0B4F34932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45838F-6531-55CE-BCF9-4A1ADFDCFA4B}"/>
              </a:ext>
            </a:extLst>
          </p:cNvPr>
          <p:cNvSpPr/>
          <p:nvPr/>
        </p:nvSpPr>
        <p:spPr bwMode="white">
          <a:xfrm>
            <a:off x="3189748" y="3692000"/>
            <a:ext cx="319823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BB016-6F1B-C199-E852-BEE4384AA27F}"/>
              </a:ext>
            </a:extLst>
          </p:cNvPr>
          <p:cNvSpPr/>
          <p:nvPr/>
        </p:nvSpPr>
        <p:spPr bwMode="white">
          <a:xfrm>
            <a:off x="4326898" y="5292000"/>
            <a:ext cx="302055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48AAE-FFAE-5A53-B9EE-65259E3A2B14}"/>
              </a:ext>
            </a:extLst>
          </p:cNvPr>
          <p:cNvSpPr/>
          <p:nvPr/>
        </p:nvSpPr>
        <p:spPr bwMode="white">
          <a:xfrm>
            <a:off x="3447383" y="6083111"/>
            <a:ext cx="408663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6BF3CD-5DE3-BA30-BE88-D6FA1906D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8"/>
          <a:stretch/>
        </p:blipFill>
        <p:spPr>
          <a:xfrm>
            <a:off x="7229000" y="3429000"/>
            <a:ext cx="4984007" cy="344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51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50BA0-680F-A97E-295D-5BF5E69EB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2" y="972000"/>
            <a:ext cx="8028203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E72592-4706-A7C9-BB50-D9E99797F6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8"/>
          <a:stretch/>
        </p:blipFill>
        <p:spPr>
          <a:xfrm>
            <a:off x="6960096" y="1844824"/>
            <a:ext cx="4984007" cy="344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BECA0-247D-0661-7948-CB5FEFC8AF01}"/>
              </a:ext>
            </a:extLst>
          </p:cNvPr>
          <p:cNvSpPr/>
          <p:nvPr/>
        </p:nvSpPr>
        <p:spPr bwMode="white">
          <a:xfrm>
            <a:off x="2567608" y="155679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B7FF93-D097-4968-A5E6-CF10E1CED734}"/>
              </a:ext>
            </a:extLst>
          </p:cNvPr>
          <p:cNvSpPr/>
          <p:nvPr/>
        </p:nvSpPr>
        <p:spPr bwMode="white">
          <a:xfrm>
            <a:off x="2255698" y="3485768"/>
            <a:ext cx="58977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0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C677B-BB26-149A-5A73-B1320DD94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2923B-BABB-931F-D73E-C2593E309EDC}"/>
              </a:ext>
            </a:extLst>
          </p:cNvPr>
          <p:cNvSpPr/>
          <p:nvPr/>
        </p:nvSpPr>
        <p:spPr bwMode="white">
          <a:xfrm>
            <a:off x="2577142" y="2584693"/>
            <a:ext cx="1646650" cy="72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A96792-531F-FB39-0DE0-91C82AF1635C}"/>
              </a:ext>
            </a:extLst>
          </p:cNvPr>
          <p:cNvSpPr/>
          <p:nvPr/>
        </p:nvSpPr>
        <p:spPr bwMode="white">
          <a:xfrm>
            <a:off x="8186666" y="2584693"/>
            <a:ext cx="2085798" cy="84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603897-B1C7-4711-5106-1E3147E770F8}"/>
              </a:ext>
            </a:extLst>
          </p:cNvPr>
          <p:cNvSpPr/>
          <p:nvPr/>
        </p:nvSpPr>
        <p:spPr bwMode="white">
          <a:xfrm>
            <a:off x="2929523" y="3605748"/>
            <a:ext cx="1798325" cy="91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082B23-D9C0-F6CD-66C1-C923CCA3E52D}"/>
              </a:ext>
            </a:extLst>
          </p:cNvPr>
          <p:cNvSpPr/>
          <p:nvPr/>
        </p:nvSpPr>
        <p:spPr bwMode="white">
          <a:xfrm>
            <a:off x="8386666" y="3605747"/>
            <a:ext cx="2009522" cy="100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B7F9FB-B728-56EB-328C-B1BA098CA82C}"/>
              </a:ext>
            </a:extLst>
          </p:cNvPr>
          <p:cNvSpPr/>
          <p:nvPr/>
        </p:nvSpPr>
        <p:spPr bwMode="white">
          <a:xfrm>
            <a:off x="3196190" y="4817654"/>
            <a:ext cx="1963706" cy="91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89B8DE-A983-B1AE-8E80-3F67840AB448}"/>
              </a:ext>
            </a:extLst>
          </p:cNvPr>
          <p:cNvSpPr/>
          <p:nvPr/>
        </p:nvSpPr>
        <p:spPr bwMode="white">
          <a:xfrm>
            <a:off x="8529523" y="4817653"/>
            <a:ext cx="2030973" cy="99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22CF7-DCB4-116B-995A-41A13AF7C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BB7F3-3BD2-3608-16C1-504665A7140F}"/>
              </a:ext>
            </a:extLst>
          </p:cNvPr>
          <p:cNvSpPr/>
          <p:nvPr/>
        </p:nvSpPr>
        <p:spPr bwMode="white">
          <a:xfrm>
            <a:off x="1405714" y="2248676"/>
            <a:ext cx="352380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15B905-3B86-DD83-8BB6-754D7F65FDA8}"/>
              </a:ext>
            </a:extLst>
          </p:cNvPr>
          <p:cNvSpPr/>
          <p:nvPr/>
        </p:nvSpPr>
        <p:spPr bwMode="white">
          <a:xfrm>
            <a:off x="1405714" y="4821084"/>
            <a:ext cx="352380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6620A-DA11-0439-C136-D73E3BD00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7CCA7-862C-6F71-C02A-C0B77D82D542}"/>
              </a:ext>
            </a:extLst>
          </p:cNvPr>
          <p:cNvSpPr/>
          <p:nvPr/>
        </p:nvSpPr>
        <p:spPr bwMode="white">
          <a:xfrm>
            <a:off x="1329523" y="1210168"/>
            <a:ext cx="438095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9DB83-B272-988A-ACF9-FA7E33C19427}"/>
              </a:ext>
            </a:extLst>
          </p:cNvPr>
          <p:cNvSpPr/>
          <p:nvPr/>
        </p:nvSpPr>
        <p:spPr bwMode="white">
          <a:xfrm>
            <a:off x="1367619" y="3763340"/>
            <a:ext cx="371428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0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F3F1E-B093-4169-C5DA-BBD534AFE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73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12267A-D81C-B453-7C4F-7913F74B5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88"/>
          <a:stretch/>
        </p:blipFill>
        <p:spPr>
          <a:xfrm>
            <a:off x="720000" y="4445840"/>
            <a:ext cx="1080000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0EFB7-8E11-9A7E-6271-D2CBBD2C496A}"/>
              </a:ext>
            </a:extLst>
          </p:cNvPr>
          <p:cNvSpPr/>
          <p:nvPr/>
        </p:nvSpPr>
        <p:spPr bwMode="white">
          <a:xfrm>
            <a:off x="6456040" y="4693884"/>
            <a:ext cx="5015959" cy="9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6F118-814B-48BF-74EC-527195A5ED16}"/>
              </a:ext>
            </a:extLst>
          </p:cNvPr>
          <p:cNvSpPr/>
          <p:nvPr/>
        </p:nvSpPr>
        <p:spPr bwMode="white">
          <a:xfrm>
            <a:off x="1281904" y="5877272"/>
            <a:ext cx="2653856" cy="6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F6CB7-FF16-3A4F-E383-7CE7C64A3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0"/>
          <a:stretch/>
        </p:blipFill>
        <p:spPr>
          <a:xfrm>
            <a:off x="720000" y="836712"/>
            <a:ext cx="10800000" cy="2388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E27114-B7AF-01F7-6931-B05A30DB83C1}"/>
              </a:ext>
            </a:extLst>
          </p:cNvPr>
          <p:cNvSpPr/>
          <p:nvPr/>
        </p:nvSpPr>
        <p:spPr bwMode="white">
          <a:xfrm>
            <a:off x="5735961" y="897409"/>
            <a:ext cx="4968552" cy="89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AEFFD4-E1CC-03E0-4210-25B86DB43778}"/>
              </a:ext>
            </a:extLst>
          </p:cNvPr>
          <p:cNvSpPr/>
          <p:nvPr/>
        </p:nvSpPr>
        <p:spPr bwMode="white">
          <a:xfrm>
            <a:off x="4871864" y="2099473"/>
            <a:ext cx="5976663" cy="89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205F24-910E-1BD8-AB26-7DA9314F9D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3" t="30821" r="1550"/>
          <a:stretch/>
        </p:blipFill>
        <p:spPr>
          <a:xfrm>
            <a:off x="2555604" y="3429000"/>
            <a:ext cx="7128792" cy="258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607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982A3-8D9F-81BC-E4C4-BF188C4E4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E697E6-EFC1-B4E8-DAFE-684F968E8F20}"/>
              </a:ext>
            </a:extLst>
          </p:cNvPr>
          <p:cNvSpPr/>
          <p:nvPr/>
        </p:nvSpPr>
        <p:spPr bwMode="white">
          <a:xfrm>
            <a:off x="6384032" y="850548"/>
            <a:ext cx="5040560" cy="11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113C4C-4EF5-D295-2798-CD1175E99E50}"/>
              </a:ext>
            </a:extLst>
          </p:cNvPr>
          <p:cNvSpPr/>
          <p:nvPr/>
        </p:nvSpPr>
        <p:spPr bwMode="white">
          <a:xfrm>
            <a:off x="1199456" y="2271776"/>
            <a:ext cx="1291972" cy="79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ACC5A9A-140D-00BA-F50B-FD978F5B7BAD}"/>
              </a:ext>
            </a:extLst>
          </p:cNvPr>
          <p:cNvSpPr/>
          <p:nvPr/>
        </p:nvSpPr>
        <p:spPr bwMode="white">
          <a:xfrm>
            <a:off x="5087888" y="3263776"/>
            <a:ext cx="5760640" cy="99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5ABF8CB5-9AFB-3DAA-D34E-5DC892178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887"/>
          <a:stretch/>
        </p:blipFill>
        <p:spPr>
          <a:xfrm>
            <a:off x="2567608" y="4219207"/>
            <a:ext cx="7056784" cy="262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2848A-FDE8-0CCF-B83D-DC1138D88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05CE9-703B-BCB2-AE66-02B30828CC11}"/>
              </a:ext>
            </a:extLst>
          </p:cNvPr>
          <p:cNvSpPr/>
          <p:nvPr/>
        </p:nvSpPr>
        <p:spPr bwMode="white">
          <a:xfrm>
            <a:off x="1766706" y="3075573"/>
            <a:ext cx="5841461" cy="8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66DCCF-C2D5-C262-2939-A547D9B3ACA3}"/>
              </a:ext>
            </a:extLst>
          </p:cNvPr>
          <p:cNvSpPr/>
          <p:nvPr/>
        </p:nvSpPr>
        <p:spPr bwMode="white">
          <a:xfrm>
            <a:off x="1559496" y="5589240"/>
            <a:ext cx="6048672" cy="109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6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60E53-D18D-4F04-4B9E-0C9C1C9F4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27C046-B1CC-A80C-7465-5793767F4F34}"/>
              </a:ext>
            </a:extLst>
          </p:cNvPr>
          <p:cNvSpPr/>
          <p:nvPr/>
        </p:nvSpPr>
        <p:spPr bwMode="white">
          <a:xfrm>
            <a:off x="1559496" y="2565719"/>
            <a:ext cx="9865096" cy="10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8C4041-A4F7-CEE4-58BD-DFDA2C0BB98D}"/>
              </a:ext>
            </a:extLst>
          </p:cNvPr>
          <p:cNvSpPr/>
          <p:nvPr/>
        </p:nvSpPr>
        <p:spPr bwMode="white">
          <a:xfrm>
            <a:off x="1775520" y="5530410"/>
            <a:ext cx="8352928" cy="10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1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