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454C94B-B6B0-E62C-857F-EAF2B4BFD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03538"/>
            <a:ext cx="7200000" cy="7464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C370328-B724-6BC7-3F92-F7104D186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1" y="2276872"/>
            <a:ext cx="6158804" cy="435276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98B30C1-B5B0-BF7C-2787-360DCB9789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96"/>
          <a:stretch/>
        </p:blipFill>
        <p:spPr>
          <a:xfrm>
            <a:off x="720000" y="972000"/>
            <a:ext cx="6158804" cy="123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2DCE4E47-BBD4-D5C2-DA40-9C8DB1D35535}"/>
              </a:ext>
            </a:extLst>
          </p:cNvPr>
          <p:cNvSpPr/>
          <p:nvPr/>
        </p:nvSpPr>
        <p:spPr>
          <a:xfrm>
            <a:off x="5375920" y="3284984"/>
            <a:ext cx="864096" cy="432048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95481F3-6D2F-AA33-0C7B-05E0EA6DC017}"/>
              </a:ext>
            </a:extLst>
          </p:cNvPr>
          <p:cNvSpPr/>
          <p:nvPr/>
        </p:nvSpPr>
        <p:spPr>
          <a:xfrm>
            <a:off x="3575720" y="4005064"/>
            <a:ext cx="792088" cy="526840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F2C7282-1B00-AF8C-F6E6-050081697E9E}"/>
              </a:ext>
            </a:extLst>
          </p:cNvPr>
          <p:cNvSpPr/>
          <p:nvPr/>
        </p:nvSpPr>
        <p:spPr>
          <a:xfrm>
            <a:off x="4570140" y="4797152"/>
            <a:ext cx="792088" cy="504056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C43B7A5-9ED7-1396-A498-BAD8D9732C79}"/>
              </a:ext>
            </a:extLst>
          </p:cNvPr>
          <p:cNvSpPr/>
          <p:nvPr/>
        </p:nvSpPr>
        <p:spPr>
          <a:xfrm>
            <a:off x="4511824" y="5805264"/>
            <a:ext cx="792088" cy="432048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43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20908-220A-E3A5-B17E-A71ED3FF65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CB200F-3C3E-B6BA-862F-E3F84A4DC950}"/>
              </a:ext>
            </a:extLst>
          </p:cNvPr>
          <p:cNvSpPr/>
          <p:nvPr/>
        </p:nvSpPr>
        <p:spPr bwMode="white">
          <a:xfrm>
            <a:off x="1389652" y="3298332"/>
            <a:ext cx="344126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E25757-4996-5EB3-054D-0AC23F6F0004}"/>
              </a:ext>
            </a:extLst>
          </p:cNvPr>
          <p:cNvSpPr/>
          <p:nvPr/>
        </p:nvSpPr>
        <p:spPr bwMode="white">
          <a:xfrm>
            <a:off x="1371051" y="5131483"/>
            <a:ext cx="372029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03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AAAA2-8087-B299-B9D7-547CCA5D67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036C1-AA34-ACB4-1BB8-749F5E229007}"/>
              </a:ext>
            </a:extLst>
          </p:cNvPr>
          <p:cNvSpPr/>
          <p:nvPr/>
        </p:nvSpPr>
        <p:spPr bwMode="white">
          <a:xfrm>
            <a:off x="1285232" y="1196739"/>
            <a:ext cx="324177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A55CEF-2829-7F8B-927E-1EBB79957397}"/>
              </a:ext>
            </a:extLst>
          </p:cNvPr>
          <p:cNvSpPr/>
          <p:nvPr/>
        </p:nvSpPr>
        <p:spPr bwMode="white">
          <a:xfrm>
            <a:off x="1301857" y="2853156"/>
            <a:ext cx="299240" cy="34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F1EDE2-57CF-F42C-FC0B-8B885835E81A}"/>
              </a:ext>
            </a:extLst>
          </p:cNvPr>
          <p:cNvSpPr/>
          <p:nvPr/>
        </p:nvSpPr>
        <p:spPr bwMode="white">
          <a:xfrm>
            <a:off x="1285232" y="4501248"/>
            <a:ext cx="324177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28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505CB-1783-3805-BD5B-7B7165AE5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087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664C02-45D0-54E2-5E36-EB9A9491626C}"/>
              </a:ext>
            </a:extLst>
          </p:cNvPr>
          <p:cNvSpPr/>
          <p:nvPr/>
        </p:nvSpPr>
        <p:spPr bwMode="white">
          <a:xfrm>
            <a:off x="1761507" y="4335582"/>
            <a:ext cx="171795" cy="22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09FA3C-A2AE-8A49-5248-77506B06EC04}"/>
              </a:ext>
            </a:extLst>
          </p:cNvPr>
          <p:cNvSpPr/>
          <p:nvPr/>
        </p:nvSpPr>
        <p:spPr bwMode="white">
          <a:xfrm>
            <a:off x="3704939" y="4335582"/>
            <a:ext cx="214743" cy="22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DB25C0-D4BE-28A8-186E-F1721A9D9344}"/>
              </a:ext>
            </a:extLst>
          </p:cNvPr>
          <p:cNvSpPr/>
          <p:nvPr/>
        </p:nvSpPr>
        <p:spPr bwMode="white">
          <a:xfrm>
            <a:off x="5675213" y="4335582"/>
            <a:ext cx="214743" cy="22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B70F33-2C88-F485-D59F-A82612966D59}"/>
              </a:ext>
            </a:extLst>
          </p:cNvPr>
          <p:cNvSpPr/>
          <p:nvPr/>
        </p:nvSpPr>
        <p:spPr bwMode="white">
          <a:xfrm>
            <a:off x="1761507" y="6286029"/>
            <a:ext cx="171795" cy="22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28A061-E5AC-9773-C786-1788B592BD6B}"/>
              </a:ext>
            </a:extLst>
          </p:cNvPr>
          <p:cNvSpPr/>
          <p:nvPr/>
        </p:nvSpPr>
        <p:spPr bwMode="white">
          <a:xfrm>
            <a:off x="3731782" y="6286029"/>
            <a:ext cx="171795" cy="22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1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6FCD91-91BB-8E35-1AAC-F57E59A4B7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29613C-2035-5F21-7655-EF30BC5F903C}"/>
              </a:ext>
            </a:extLst>
          </p:cNvPr>
          <p:cNvSpPr/>
          <p:nvPr/>
        </p:nvSpPr>
        <p:spPr bwMode="white">
          <a:xfrm>
            <a:off x="1405714" y="3336778"/>
            <a:ext cx="352380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D0A70A-60C5-4B0F-9E33-F631002FF080}"/>
              </a:ext>
            </a:extLst>
          </p:cNvPr>
          <p:cNvSpPr/>
          <p:nvPr/>
        </p:nvSpPr>
        <p:spPr bwMode="white">
          <a:xfrm>
            <a:off x="1348571" y="5138969"/>
            <a:ext cx="438095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4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1BC2E-909C-2F29-E697-64332EBC43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3C4A61-2051-8EAD-8765-4B5DE7713C7D}"/>
              </a:ext>
            </a:extLst>
          </p:cNvPr>
          <p:cNvSpPr/>
          <p:nvPr/>
        </p:nvSpPr>
        <p:spPr bwMode="white">
          <a:xfrm>
            <a:off x="1367619" y="1210664"/>
            <a:ext cx="371428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93C071-C5CF-510F-ED15-D988E2F058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373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3A4A6-1ECE-30B5-ADC7-E1685F50B8A0}"/>
              </a:ext>
            </a:extLst>
          </p:cNvPr>
          <p:cNvSpPr/>
          <p:nvPr/>
        </p:nvSpPr>
        <p:spPr bwMode="white">
          <a:xfrm>
            <a:off x="1320000" y="2995860"/>
            <a:ext cx="447619" cy="4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22FE28-5B45-972F-4045-4E8D89068683}"/>
              </a:ext>
            </a:extLst>
          </p:cNvPr>
          <p:cNvSpPr/>
          <p:nvPr/>
        </p:nvSpPr>
        <p:spPr bwMode="white">
          <a:xfrm>
            <a:off x="1377142" y="4872938"/>
            <a:ext cx="352380" cy="4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17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0ED53-11E0-68D2-57AE-22D6C1D0C1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55B9F7-537F-7A62-CE20-1AD84DE78864}"/>
              </a:ext>
            </a:extLst>
          </p:cNvPr>
          <p:cNvSpPr/>
          <p:nvPr/>
        </p:nvSpPr>
        <p:spPr bwMode="white">
          <a:xfrm>
            <a:off x="1348571" y="2487737"/>
            <a:ext cx="438095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71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B61C8-AD0E-A48C-45AD-524A1924B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6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B7B639-9ECF-062E-F870-0678B22F3433}"/>
              </a:ext>
            </a:extLst>
          </p:cNvPr>
          <p:cNvSpPr/>
          <p:nvPr/>
        </p:nvSpPr>
        <p:spPr bwMode="white">
          <a:xfrm>
            <a:off x="1320638" y="1196299"/>
            <a:ext cx="358589" cy="39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95B3D4-375E-9AB7-6345-164BBD37381C}"/>
              </a:ext>
            </a:extLst>
          </p:cNvPr>
          <p:cNvSpPr/>
          <p:nvPr/>
        </p:nvSpPr>
        <p:spPr bwMode="white">
          <a:xfrm>
            <a:off x="1320638" y="4112186"/>
            <a:ext cx="358589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06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B1287-220E-67D8-7F88-72B0573CE6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DB9A1C-AA42-4E87-28F2-F58E731BF38D}"/>
              </a:ext>
            </a:extLst>
          </p:cNvPr>
          <p:cNvSpPr/>
          <p:nvPr/>
        </p:nvSpPr>
        <p:spPr bwMode="white">
          <a:xfrm>
            <a:off x="1377142" y="1277165"/>
            <a:ext cx="352380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F8FE5F-3A99-04A7-5839-C108D25DCBC6}"/>
              </a:ext>
            </a:extLst>
          </p:cNvPr>
          <p:cNvSpPr/>
          <p:nvPr/>
        </p:nvSpPr>
        <p:spPr bwMode="white">
          <a:xfrm>
            <a:off x="1320000" y="3327496"/>
            <a:ext cx="438095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06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2023-12-24T13:11:16Z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