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51" r:id="rId3"/>
    <p:sldId id="350" r:id="rId4"/>
    <p:sldId id="349" r:id="rId5"/>
    <p:sldId id="348" r:id="rId6"/>
    <p:sldId id="347" r:id="rId7"/>
    <p:sldId id="346" r:id="rId8"/>
    <p:sldId id="345" r:id="rId9"/>
    <p:sldId id="344" r:id="rId10"/>
    <p:sldId id="343" r:id="rId11"/>
    <p:sldId id="342" r:id="rId12"/>
    <p:sldId id="341" r:id="rId13"/>
    <p:sldId id="340" r:id="rId14"/>
    <p:sldId id="337" r:id="rId15"/>
    <p:sldId id="335" r:id="rId16"/>
    <p:sldId id="334" r:id="rId17"/>
    <p:sldId id="333" r:id="rId18"/>
    <p:sldId id="332" r:id="rId19"/>
    <p:sldId id="331" r:id="rId20"/>
    <p:sldId id="330" r:id="rId21"/>
    <p:sldId id="328" r:id="rId22"/>
    <p:sldId id="327" r:id="rId23"/>
    <p:sldId id="326" r:id="rId24"/>
    <p:sldId id="325" r:id="rId25"/>
  </p:sldIdLst>
  <p:sldSz cx="12192000" cy="6858000"/>
  <p:notesSz cx="6858000" cy="9144000"/>
  <p:custDataLst>
    <p:tags r:id="rId2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79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410" autoAdjust="0"/>
    <p:restoredTop sz="94660"/>
  </p:normalViewPr>
  <p:slideViewPr>
    <p:cSldViewPr showGuides="1">
      <p:cViewPr varScale="1">
        <p:scale>
          <a:sx n="97" d="100"/>
          <a:sy n="97" d="100"/>
        </p:scale>
        <p:origin x="68" y="156"/>
      </p:cViewPr>
      <p:guideLst>
        <p:guide orient="horz" pos="2160"/>
        <p:guide pos="379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45515ECE-34CE-2891-7F6B-BE6DB5903EC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96000" y="2708920"/>
            <a:ext cx="7200000" cy="8583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878DF79-42B2-E2F8-B7C7-BCD2FD1808F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774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CE038BC-6B79-83D0-A97F-E7B3449825A5}"/>
              </a:ext>
            </a:extLst>
          </p:cNvPr>
          <p:cNvSpPr/>
          <p:nvPr/>
        </p:nvSpPr>
        <p:spPr bwMode="white">
          <a:xfrm>
            <a:off x="1320000" y="1124654"/>
            <a:ext cx="438095" cy="4007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95111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BD9ACBE-A9B1-81DF-AB82-3BE1A942EA0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205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160B328-83B7-E550-9CB9-33B4178B5303}"/>
              </a:ext>
            </a:extLst>
          </p:cNvPr>
          <p:cNvSpPr/>
          <p:nvPr/>
        </p:nvSpPr>
        <p:spPr bwMode="white">
          <a:xfrm>
            <a:off x="1377142" y="1162814"/>
            <a:ext cx="352380" cy="400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8755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698BB72-B23C-FFE0-A8D4-9FF0FC44FEC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19256"/>
            <a:ext cx="8640000" cy="27401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414AD36B-031C-F8DC-1581-31AD803E3432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557662"/>
            <a:ext cx="8640000" cy="34076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17E5851-9E13-BAAE-EF1E-D02B68483383}"/>
              </a:ext>
            </a:extLst>
          </p:cNvPr>
          <p:cNvSpPr/>
          <p:nvPr/>
        </p:nvSpPr>
        <p:spPr bwMode="white">
          <a:xfrm>
            <a:off x="4439817" y="3557662"/>
            <a:ext cx="3744416" cy="7203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2B1D168-822E-9688-97EE-30669A610F29}"/>
              </a:ext>
            </a:extLst>
          </p:cNvPr>
          <p:cNvSpPr/>
          <p:nvPr/>
        </p:nvSpPr>
        <p:spPr bwMode="white">
          <a:xfrm>
            <a:off x="2639616" y="4448578"/>
            <a:ext cx="2759775" cy="936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65609F4-E39B-B0DB-1A02-4911095AD80D}"/>
              </a:ext>
            </a:extLst>
          </p:cNvPr>
          <p:cNvSpPr/>
          <p:nvPr/>
        </p:nvSpPr>
        <p:spPr bwMode="white">
          <a:xfrm>
            <a:off x="3791745" y="5633574"/>
            <a:ext cx="3600400" cy="6402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72362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BAD2AF5-5C53-01BA-9D03-94178333A8F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12"/>
            <a:ext cx="10800000" cy="26304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F6D60413-EDB5-BA78-C455-0D0878582C18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298707"/>
            <a:ext cx="10800000" cy="31231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402A57D-DF40-D818-C494-8654B839C1E9}"/>
              </a:ext>
            </a:extLst>
          </p:cNvPr>
          <p:cNvSpPr/>
          <p:nvPr/>
        </p:nvSpPr>
        <p:spPr bwMode="white">
          <a:xfrm>
            <a:off x="6528048" y="3470625"/>
            <a:ext cx="3372903" cy="10609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6A51BA8-B1A5-7F75-4EDA-759BC289FA8D}"/>
              </a:ext>
            </a:extLst>
          </p:cNvPr>
          <p:cNvSpPr/>
          <p:nvPr/>
        </p:nvSpPr>
        <p:spPr bwMode="white">
          <a:xfrm>
            <a:off x="2135560" y="5447683"/>
            <a:ext cx="3888431" cy="9742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2291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DCB187D-F0C1-A09D-658E-B959E3E4FF0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013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4F1213A-D15D-B7E2-1DDF-2FFEB895057E}"/>
              </a:ext>
            </a:extLst>
          </p:cNvPr>
          <p:cNvSpPr/>
          <p:nvPr/>
        </p:nvSpPr>
        <p:spPr bwMode="white">
          <a:xfrm>
            <a:off x="6881904" y="2277547"/>
            <a:ext cx="3246544" cy="6473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3E77B3ED-70F7-99B8-8A2E-84575BBC81E0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3429000"/>
            <a:ext cx="10800000" cy="10042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4943585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7603205-2AC8-0FEA-48A7-D8833D874CE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374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1F568F1-F206-B5AC-5F74-6ABC9F2DAE31}"/>
              </a:ext>
            </a:extLst>
          </p:cNvPr>
          <p:cNvSpPr/>
          <p:nvPr/>
        </p:nvSpPr>
        <p:spPr bwMode="white">
          <a:xfrm>
            <a:off x="3339047" y="1277078"/>
            <a:ext cx="876190" cy="324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D30B40C-8543-B56A-6CCE-56CA3C12443C}"/>
              </a:ext>
            </a:extLst>
          </p:cNvPr>
          <p:cNvSpPr/>
          <p:nvPr/>
        </p:nvSpPr>
        <p:spPr bwMode="white">
          <a:xfrm>
            <a:off x="2548571" y="3145682"/>
            <a:ext cx="1866666" cy="6101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1873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B7B0819-4870-1E48-01ED-5508BC9B9C1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0615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597C0AF-F900-020B-C391-8AED73D1E82E}"/>
              </a:ext>
            </a:extLst>
          </p:cNvPr>
          <p:cNvSpPr/>
          <p:nvPr/>
        </p:nvSpPr>
        <p:spPr bwMode="white">
          <a:xfrm>
            <a:off x="5807968" y="2132856"/>
            <a:ext cx="4320480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AA0E32B-6533-9F51-A617-21F35CD61373}"/>
              </a:ext>
            </a:extLst>
          </p:cNvPr>
          <p:cNvSpPr/>
          <p:nvPr/>
        </p:nvSpPr>
        <p:spPr bwMode="white">
          <a:xfrm>
            <a:off x="2652404" y="4178871"/>
            <a:ext cx="1283355" cy="9063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68160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560B99B-2CEF-73B6-1259-925D43922DE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51123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6663255-13D9-EE09-6E50-3EC557976845}"/>
              </a:ext>
            </a:extLst>
          </p:cNvPr>
          <p:cNvSpPr/>
          <p:nvPr/>
        </p:nvSpPr>
        <p:spPr bwMode="white">
          <a:xfrm>
            <a:off x="1695714" y="2886993"/>
            <a:ext cx="1328472" cy="480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822E02E-0924-A5D0-F700-2AECDEFB15C1}"/>
              </a:ext>
            </a:extLst>
          </p:cNvPr>
          <p:cNvSpPr/>
          <p:nvPr/>
        </p:nvSpPr>
        <p:spPr bwMode="white">
          <a:xfrm>
            <a:off x="3984890" y="3119796"/>
            <a:ext cx="1245912" cy="2478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5F3AD1E-ECF2-843D-D6A7-88EB6F0A7D97}"/>
              </a:ext>
            </a:extLst>
          </p:cNvPr>
          <p:cNvSpPr/>
          <p:nvPr/>
        </p:nvSpPr>
        <p:spPr bwMode="white">
          <a:xfrm>
            <a:off x="1710725" y="5297632"/>
            <a:ext cx="1185868" cy="480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2041DBEA-7354-8BB7-26DA-704595CE3B09}"/>
              </a:ext>
            </a:extLst>
          </p:cNvPr>
          <p:cNvSpPr/>
          <p:nvPr/>
        </p:nvSpPr>
        <p:spPr bwMode="white">
          <a:xfrm>
            <a:off x="6401660" y="5297632"/>
            <a:ext cx="442824" cy="480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96613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9" grpId="0" animBg="1"/>
      <p:bldP spid="10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31C05F1-5182-5BC2-2004-2D268BBCF80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206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E34EB96-C2F4-5B6A-BFEA-44DD54EC12DD}"/>
              </a:ext>
            </a:extLst>
          </p:cNvPr>
          <p:cNvSpPr/>
          <p:nvPr/>
        </p:nvSpPr>
        <p:spPr bwMode="white">
          <a:xfrm>
            <a:off x="2700952" y="3115520"/>
            <a:ext cx="638095" cy="6097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C31366B-3F45-CEFA-3746-49C138233694}"/>
              </a:ext>
            </a:extLst>
          </p:cNvPr>
          <p:cNvSpPr/>
          <p:nvPr/>
        </p:nvSpPr>
        <p:spPr bwMode="white">
          <a:xfrm>
            <a:off x="3710476" y="5157192"/>
            <a:ext cx="1449420" cy="7920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42075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98789A7-3D11-7D84-F828-890CE5E2526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003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EDE0383-8A4B-D2A4-5808-8B07D52BE2E8}"/>
              </a:ext>
            </a:extLst>
          </p:cNvPr>
          <p:cNvSpPr/>
          <p:nvPr/>
        </p:nvSpPr>
        <p:spPr bwMode="white">
          <a:xfrm>
            <a:off x="4491428" y="3126466"/>
            <a:ext cx="561904" cy="6101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9A5935E-E1F5-FFBF-21EB-8F73FFD67B95}"/>
              </a:ext>
            </a:extLst>
          </p:cNvPr>
          <p:cNvSpPr/>
          <p:nvPr/>
        </p:nvSpPr>
        <p:spPr bwMode="white">
          <a:xfrm>
            <a:off x="1977142" y="3126466"/>
            <a:ext cx="1304761" cy="9056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515E27B-60C1-3899-5D22-69A8024A71B0}"/>
              </a:ext>
            </a:extLst>
          </p:cNvPr>
          <p:cNvSpPr/>
          <p:nvPr/>
        </p:nvSpPr>
        <p:spPr bwMode="white">
          <a:xfrm>
            <a:off x="2639616" y="5280933"/>
            <a:ext cx="2499431" cy="9914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68A57FE-F78F-3005-FE26-D0C80F31502B}"/>
              </a:ext>
            </a:extLst>
          </p:cNvPr>
          <p:cNvSpPr/>
          <p:nvPr/>
        </p:nvSpPr>
        <p:spPr bwMode="white">
          <a:xfrm>
            <a:off x="6405714" y="5576457"/>
            <a:ext cx="1561904" cy="314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98442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192362B-8B4C-397B-AF67-50BCC310A39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29142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CE4FECC-D8B2-A41D-7AD4-D526D5E681B2}"/>
              </a:ext>
            </a:extLst>
          </p:cNvPr>
          <p:cNvSpPr/>
          <p:nvPr/>
        </p:nvSpPr>
        <p:spPr bwMode="white">
          <a:xfrm>
            <a:off x="1260770" y="1989435"/>
            <a:ext cx="376900" cy="344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49EF50F-1C99-F18A-95F8-BF9F93A4F49A}"/>
              </a:ext>
            </a:extLst>
          </p:cNvPr>
          <p:cNvSpPr/>
          <p:nvPr/>
        </p:nvSpPr>
        <p:spPr bwMode="white">
          <a:xfrm>
            <a:off x="1293544" y="3384307"/>
            <a:ext cx="327739" cy="352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A759556-0B9D-0C0D-43FD-4949323B4119}"/>
              </a:ext>
            </a:extLst>
          </p:cNvPr>
          <p:cNvSpPr/>
          <p:nvPr/>
        </p:nvSpPr>
        <p:spPr bwMode="white">
          <a:xfrm>
            <a:off x="1293544" y="4779179"/>
            <a:ext cx="327739" cy="361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73062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4689699-67B4-D5B8-4536-4A49C6BBF0A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620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1C85420-9DF8-0A31-C8F1-150D7514626F}"/>
              </a:ext>
            </a:extLst>
          </p:cNvPr>
          <p:cNvSpPr/>
          <p:nvPr/>
        </p:nvSpPr>
        <p:spPr bwMode="white">
          <a:xfrm>
            <a:off x="1405714" y="2362535"/>
            <a:ext cx="314285" cy="4000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C184839-E924-CD83-D4EB-03EF1C6F6CDB}"/>
              </a:ext>
            </a:extLst>
          </p:cNvPr>
          <p:cNvSpPr/>
          <p:nvPr/>
        </p:nvSpPr>
        <p:spPr bwMode="white">
          <a:xfrm>
            <a:off x="1386666" y="3257812"/>
            <a:ext cx="380952" cy="4095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255281B-A49F-5992-87FC-3DFC81972816}"/>
              </a:ext>
            </a:extLst>
          </p:cNvPr>
          <p:cNvSpPr/>
          <p:nvPr/>
        </p:nvSpPr>
        <p:spPr bwMode="white">
          <a:xfrm>
            <a:off x="1348571" y="4153089"/>
            <a:ext cx="447619" cy="4000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9C33D3F1-7126-DAD8-49CA-1CC0699D2644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9734" y="4869160"/>
            <a:ext cx="10800000" cy="16768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26EDACE-8815-A34B-A678-4D688D996BE4}"/>
              </a:ext>
            </a:extLst>
          </p:cNvPr>
          <p:cNvSpPr/>
          <p:nvPr/>
        </p:nvSpPr>
        <p:spPr bwMode="white">
          <a:xfrm>
            <a:off x="1396876" y="4983488"/>
            <a:ext cx="352380" cy="400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64029674-E6C9-3BBD-89DF-03942052D59A}"/>
              </a:ext>
            </a:extLst>
          </p:cNvPr>
          <p:cNvSpPr/>
          <p:nvPr/>
        </p:nvSpPr>
        <p:spPr bwMode="white">
          <a:xfrm>
            <a:off x="1377829" y="5879063"/>
            <a:ext cx="390476" cy="400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33226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CEF13B8-1249-8EE9-97D1-2204743736E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403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01472465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9066181-5CC2-007C-0134-AD9D8333CF1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610595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FAB7969-9650-5F81-8071-ABDA2C003C82}"/>
              </a:ext>
            </a:extLst>
          </p:cNvPr>
          <p:cNvSpPr/>
          <p:nvPr/>
        </p:nvSpPr>
        <p:spPr bwMode="white">
          <a:xfrm>
            <a:off x="3697597" y="3337425"/>
            <a:ext cx="247684" cy="2263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DABE7C0-2579-4987-C96B-1E8616650B8A}"/>
              </a:ext>
            </a:extLst>
          </p:cNvPr>
          <p:cNvSpPr/>
          <p:nvPr/>
        </p:nvSpPr>
        <p:spPr bwMode="white">
          <a:xfrm>
            <a:off x="5765223" y="3833141"/>
            <a:ext cx="209993" cy="2370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4AD4DE9-846F-3635-83C5-DFF299229C8F}"/>
              </a:ext>
            </a:extLst>
          </p:cNvPr>
          <p:cNvSpPr/>
          <p:nvPr/>
        </p:nvSpPr>
        <p:spPr bwMode="white">
          <a:xfrm>
            <a:off x="1382286" y="4345021"/>
            <a:ext cx="193839" cy="2209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B8052E0-D4A9-0A1C-9AEA-1E527D299114}"/>
              </a:ext>
            </a:extLst>
          </p:cNvPr>
          <p:cNvSpPr/>
          <p:nvPr/>
        </p:nvSpPr>
        <p:spPr bwMode="white">
          <a:xfrm>
            <a:off x="2469944" y="4846125"/>
            <a:ext cx="220762" cy="2263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DA78734-682C-476B-5C98-310C421740EB}"/>
              </a:ext>
            </a:extLst>
          </p:cNvPr>
          <p:cNvSpPr/>
          <p:nvPr/>
        </p:nvSpPr>
        <p:spPr bwMode="white">
          <a:xfrm>
            <a:off x="2776857" y="5347229"/>
            <a:ext cx="183071" cy="2263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D86F5188-5FFB-2E21-9F77-2FA9D2E0F265}"/>
              </a:ext>
            </a:extLst>
          </p:cNvPr>
          <p:cNvSpPr/>
          <p:nvPr/>
        </p:nvSpPr>
        <p:spPr bwMode="white">
          <a:xfrm>
            <a:off x="6217517" y="5347229"/>
            <a:ext cx="172302" cy="2263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79991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32D9434-0ADE-A708-2F9B-321FA7FB1CF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668474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14240668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D3ACBA3-6B77-F9F8-3C37-DEDBEEF2258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688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2ABEB1A-BC81-36EF-1EFB-E852FB8E3A1A}"/>
              </a:ext>
            </a:extLst>
          </p:cNvPr>
          <p:cNvSpPr/>
          <p:nvPr/>
        </p:nvSpPr>
        <p:spPr bwMode="white">
          <a:xfrm>
            <a:off x="1396190" y="1124444"/>
            <a:ext cx="304761" cy="4001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41CECA5-3FB4-739B-7291-19667B0835B2}"/>
              </a:ext>
            </a:extLst>
          </p:cNvPr>
          <p:cNvSpPr/>
          <p:nvPr/>
        </p:nvSpPr>
        <p:spPr bwMode="white">
          <a:xfrm>
            <a:off x="1348571" y="2020058"/>
            <a:ext cx="380952" cy="3906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DBCAF1B-6436-1997-742D-EEAB077C5FC9}"/>
              </a:ext>
            </a:extLst>
          </p:cNvPr>
          <p:cNvSpPr/>
          <p:nvPr/>
        </p:nvSpPr>
        <p:spPr bwMode="white">
          <a:xfrm>
            <a:off x="1396190" y="3792229"/>
            <a:ext cx="304761" cy="4001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832619C-A76E-0C37-0393-2D34D483C21E}"/>
              </a:ext>
            </a:extLst>
          </p:cNvPr>
          <p:cNvSpPr/>
          <p:nvPr/>
        </p:nvSpPr>
        <p:spPr bwMode="white">
          <a:xfrm>
            <a:off x="1396190" y="4687842"/>
            <a:ext cx="304761" cy="4001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D07EF21-4802-6EE6-32DB-25025B006612}"/>
              </a:ext>
            </a:extLst>
          </p:cNvPr>
          <p:cNvSpPr/>
          <p:nvPr/>
        </p:nvSpPr>
        <p:spPr bwMode="white">
          <a:xfrm>
            <a:off x="1348571" y="5573928"/>
            <a:ext cx="380952" cy="4001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35214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7BF6838-E03D-B662-F46B-7476CE731B8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838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4CEB15F-7A7F-35DC-2C5B-1FCFC3DE14AC}"/>
              </a:ext>
            </a:extLst>
          </p:cNvPr>
          <p:cNvSpPr/>
          <p:nvPr/>
        </p:nvSpPr>
        <p:spPr bwMode="white">
          <a:xfrm>
            <a:off x="1367619" y="1143828"/>
            <a:ext cx="371428" cy="4104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D9E08C9-E7A2-855B-4A4B-B27647FA0F83}"/>
              </a:ext>
            </a:extLst>
          </p:cNvPr>
          <p:cNvSpPr/>
          <p:nvPr/>
        </p:nvSpPr>
        <p:spPr bwMode="white">
          <a:xfrm>
            <a:off x="1386666" y="2776201"/>
            <a:ext cx="342857" cy="4009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72316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69D1A90-166B-6E40-5825-CE5EE8052B6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23644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1F85150-AE89-A9F6-83E7-FB65EDC2CB70}"/>
              </a:ext>
            </a:extLst>
          </p:cNvPr>
          <p:cNvSpPr/>
          <p:nvPr/>
        </p:nvSpPr>
        <p:spPr bwMode="white">
          <a:xfrm>
            <a:off x="1257571" y="2022975"/>
            <a:ext cx="374670" cy="3421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3702DB0-1A31-544F-40AE-29448EA54917}"/>
              </a:ext>
            </a:extLst>
          </p:cNvPr>
          <p:cNvSpPr/>
          <p:nvPr/>
        </p:nvSpPr>
        <p:spPr bwMode="white">
          <a:xfrm>
            <a:off x="1249426" y="4116780"/>
            <a:ext cx="374670" cy="3421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99646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797C0DF-5157-FF62-74AA-956B7771A01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55299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606651E-B416-D8BD-6C9D-43C39815662E}"/>
              </a:ext>
            </a:extLst>
          </p:cNvPr>
          <p:cNvSpPr/>
          <p:nvPr/>
        </p:nvSpPr>
        <p:spPr bwMode="white">
          <a:xfrm>
            <a:off x="1292842" y="1140667"/>
            <a:ext cx="328542" cy="362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9663CED-337C-3DEF-1176-218438BEA1D9}"/>
              </a:ext>
            </a:extLst>
          </p:cNvPr>
          <p:cNvSpPr/>
          <p:nvPr/>
        </p:nvSpPr>
        <p:spPr bwMode="white">
          <a:xfrm>
            <a:off x="1259146" y="4016450"/>
            <a:ext cx="387511" cy="3542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1002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0F42CDB-365C-913C-860B-6C80CFF1050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549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08F0DB7-BF4D-11F7-27F4-38CE6BEE1D73}"/>
              </a:ext>
            </a:extLst>
          </p:cNvPr>
          <p:cNvSpPr/>
          <p:nvPr/>
        </p:nvSpPr>
        <p:spPr bwMode="white">
          <a:xfrm>
            <a:off x="1367619" y="1153491"/>
            <a:ext cx="371428" cy="4107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37851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D45ADB5-9616-BE69-55FE-2DE68A16043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518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FB4D5E9-52AE-A1EE-378C-E79A7EA862FD}"/>
              </a:ext>
            </a:extLst>
          </p:cNvPr>
          <p:cNvSpPr/>
          <p:nvPr/>
        </p:nvSpPr>
        <p:spPr bwMode="white">
          <a:xfrm>
            <a:off x="1405714" y="2231755"/>
            <a:ext cx="352380" cy="4008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47745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1FF0D40-7E47-6558-63B9-A2C09868F82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980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31BD1E0-1810-2776-E319-BA8FDF39A0B1}"/>
              </a:ext>
            </a:extLst>
          </p:cNvPr>
          <p:cNvSpPr/>
          <p:nvPr/>
        </p:nvSpPr>
        <p:spPr bwMode="white">
          <a:xfrm>
            <a:off x="1377142" y="1048254"/>
            <a:ext cx="352380" cy="4003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08496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D9058CF-A910-7EF5-4BA2-BEF4ECB455A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675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BAE89A5-9E3B-6E8C-F336-C4C53D30FB71}"/>
              </a:ext>
            </a:extLst>
          </p:cNvPr>
          <p:cNvSpPr/>
          <p:nvPr/>
        </p:nvSpPr>
        <p:spPr bwMode="white">
          <a:xfrm>
            <a:off x="1320000" y="1162515"/>
            <a:ext cx="447619" cy="4000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3587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6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62</cp:revision>
  <dcterms:created xsi:type="dcterms:W3CDTF">2015-09-16T06:44:00Z</dcterms:created>
  <dcterms:modified xsi:type="dcterms:W3CDTF">2023-12-24T08:20:48Z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