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E274B1-DE86-E816-931B-6806198E1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875458"/>
            <a:ext cx="9000000" cy="5535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58596F22-B948-7DD4-D72F-9AF10E45A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52737"/>
            <a:ext cx="10369152" cy="5505456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B660C5A8-ED28-2545-0EFA-9A46DABABB15}"/>
              </a:ext>
            </a:extLst>
          </p:cNvPr>
          <p:cNvSpPr/>
          <p:nvPr/>
        </p:nvSpPr>
        <p:spPr>
          <a:xfrm>
            <a:off x="2927648" y="1268760"/>
            <a:ext cx="3600400" cy="792088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147834B-17C7-786E-3778-FB87A2B9E291}"/>
              </a:ext>
            </a:extLst>
          </p:cNvPr>
          <p:cNvSpPr/>
          <p:nvPr/>
        </p:nvSpPr>
        <p:spPr>
          <a:xfrm>
            <a:off x="6935496" y="1196752"/>
            <a:ext cx="3600400" cy="864096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6CA9B32-5C55-90F0-13E9-B6A8A3070229}"/>
              </a:ext>
            </a:extLst>
          </p:cNvPr>
          <p:cNvSpPr/>
          <p:nvPr/>
        </p:nvSpPr>
        <p:spPr>
          <a:xfrm>
            <a:off x="3143672" y="5013175"/>
            <a:ext cx="3024336" cy="720079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24D82E3-79DB-5BDA-BAFC-2FD0744B570D}"/>
              </a:ext>
            </a:extLst>
          </p:cNvPr>
          <p:cNvSpPr/>
          <p:nvPr/>
        </p:nvSpPr>
        <p:spPr>
          <a:xfrm>
            <a:off x="7223528" y="4941169"/>
            <a:ext cx="3024336" cy="720079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51D5B78-D798-C771-2031-3F45774C69D2}"/>
              </a:ext>
            </a:extLst>
          </p:cNvPr>
          <p:cNvSpPr/>
          <p:nvPr/>
        </p:nvSpPr>
        <p:spPr>
          <a:xfrm>
            <a:off x="7193823" y="5668983"/>
            <a:ext cx="3024336" cy="720079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61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08CE6-279B-C90A-1F05-D40CCB837C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4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3D9886-37B9-5BB6-F1BF-950FF5E4E51D}"/>
              </a:ext>
            </a:extLst>
          </p:cNvPr>
          <p:cNvSpPr/>
          <p:nvPr/>
        </p:nvSpPr>
        <p:spPr bwMode="white">
          <a:xfrm>
            <a:off x="1288804" y="4584203"/>
            <a:ext cx="325031" cy="3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80B0FA-4D8C-D874-7EE3-8F776D6B2FE7}"/>
              </a:ext>
            </a:extLst>
          </p:cNvPr>
          <p:cNvSpPr/>
          <p:nvPr/>
        </p:nvSpPr>
        <p:spPr bwMode="white">
          <a:xfrm>
            <a:off x="6018011" y="4592338"/>
            <a:ext cx="325031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57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B0D51-8FC2-0E0A-6E9D-9F4DD255D0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E139B-05BB-AE61-D4C7-0D9F87D6BA8E}"/>
              </a:ext>
            </a:extLst>
          </p:cNvPr>
          <p:cNvSpPr/>
          <p:nvPr/>
        </p:nvSpPr>
        <p:spPr bwMode="white">
          <a:xfrm>
            <a:off x="1386666" y="1238738"/>
            <a:ext cx="314285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E15CD-4A35-9D16-70CC-FD27ACD52A76}"/>
              </a:ext>
            </a:extLst>
          </p:cNvPr>
          <p:cNvSpPr/>
          <p:nvPr/>
        </p:nvSpPr>
        <p:spPr bwMode="white">
          <a:xfrm>
            <a:off x="6862857" y="1238738"/>
            <a:ext cx="438095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3855DF-5D78-94C4-62EC-C021E68A4468}"/>
              </a:ext>
            </a:extLst>
          </p:cNvPr>
          <p:cNvSpPr/>
          <p:nvPr/>
        </p:nvSpPr>
        <p:spPr bwMode="white">
          <a:xfrm>
            <a:off x="1386666" y="4010909"/>
            <a:ext cx="342857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57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B7045-5376-A6F5-5A07-6158887169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980CC3-E654-C1B4-8B73-7561E8C1FF3B}"/>
              </a:ext>
            </a:extLst>
          </p:cNvPr>
          <p:cNvSpPr/>
          <p:nvPr/>
        </p:nvSpPr>
        <p:spPr bwMode="white">
          <a:xfrm>
            <a:off x="1386666" y="2477935"/>
            <a:ext cx="380952" cy="4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43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8BD0A8-E409-3164-91D0-6FBB40E618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E30359-6A32-063F-29F2-CCB3940B51BC}"/>
              </a:ext>
            </a:extLst>
          </p:cNvPr>
          <p:cNvSpPr/>
          <p:nvPr/>
        </p:nvSpPr>
        <p:spPr bwMode="white">
          <a:xfrm>
            <a:off x="1329523" y="1162610"/>
            <a:ext cx="438095" cy="4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0A0EC1-D8F4-1F4F-A7B5-1E011E306F10}"/>
              </a:ext>
            </a:extLst>
          </p:cNvPr>
          <p:cNvSpPr/>
          <p:nvPr/>
        </p:nvSpPr>
        <p:spPr bwMode="white">
          <a:xfrm>
            <a:off x="1386666" y="3935997"/>
            <a:ext cx="342857" cy="3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12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ED2EA-198A-CC70-FE3D-BFCABD8C5D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7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39CAE8-A091-3683-509A-6ACB8C025432}"/>
              </a:ext>
            </a:extLst>
          </p:cNvPr>
          <p:cNvSpPr/>
          <p:nvPr/>
        </p:nvSpPr>
        <p:spPr bwMode="white">
          <a:xfrm>
            <a:off x="1191104" y="1266629"/>
            <a:ext cx="338606" cy="30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91FD9A-633B-1FBF-B099-B8EBB8BD2BA9}"/>
              </a:ext>
            </a:extLst>
          </p:cNvPr>
          <p:cNvSpPr/>
          <p:nvPr/>
        </p:nvSpPr>
        <p:spPr bwMode="white">
          <a:xfrm>
            <a:off x="1220548" y="3395324"/>
            <a:ext cx="294440" cy="31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25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12830-1D09-472B-B320-68605DB89F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0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0F1B52-F72E-2FAE-65D5-02B4C5540D7C}"/>
              </a:ext>
            </a:extLst>
          </p:cNvPr>
          <p:cNvSpPr/>
          <p:nvPr/>
        </p:nvSpPr>
        <p:spPr bwMode="white">
          <a:xfrm>
            <a:off x="2195207" y="3158989"/>
            <a:ext cx="271382" cy="29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293781-330A-5527-8727-196F3B597F96}"/>
              </a:ext>
            </a:extLst>
          </p:cNvPr>
          <p:cNvSpPr/>
          <p:nvPr/>
        </p:nvSpPr>
        <p:spPr bwMode="white">
          <a:xfrm>
            <a:off x="2181290" y="3778868"/>
            <a:ext cx="257465" cy="29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E28EC3-A0D4-58C4-74DD-7AFDE9BABBDF}"/>
              </a:ext>
            </a:extLst>
          </p:cNvPr>
          <p:cNvSpPr/>
          <p:nvPr/>
        </p:nvSpPr>
        <p:spPr bwMode="white">
          <a:xfrm>
            <a:off x="2174331" y="5631540"/>
            <a:ext cx="320092" cy="29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2D97D3-FF42-26AA-F334-12144CCA00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7320136" y="1844824"/>
            <a:ext cx="4651798" cy="266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924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9D432-B3F6-4E92-F56F-D9BC1AF022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1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4076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85B6FB-48D1-7E32-ABFC-B8F30817B8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0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78609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2023-12-24T12:07:57Z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