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33C8C1-E466-C86C-E4FF-85435E648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80928"/>
            <a:ext cx="9000000" cy="677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54193-C75A-A37A-2345-8268B06C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07A25-E2C7-767C-B495-D4125C46AFEA}"/>
              </a:ext>
            </a:extLst>
          </p:cNvPr>
          <p:cNvSpPr/>
          <p:nvPr/>
        </p:nvSpPr>
        <p:spPr bwMode="white">
          <a:xfrm>
            <a:off x="2279576" y="972000"/>
            <a:ext cx="6192688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0AC712-F668-E650-78EC-212C1CB2DB43}"/>
              </a:ext>
            </a:extLst>
          </p:cNvPr>
          <p:cNvSpPr/>
          <p:nvPr/>
        </p:nvSpPr>
        <p:spPr bwMode="white">
          <a:xfrm>
            <a:off x="2423592" y="2276872"/>
            <a:ext cx="676875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3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7F86C-0A2D-F58D-5539-10D6C8C21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90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06300-5F73-C16E-620F-04AEE19FD3EA}"/>
              </a:ext>
            </a:extLst>
          </p:cNvPr>
          <p:cNvSpPr/>
          <p:nvPr/>
        </p:nvSpPr>
        <p:spPr bwMode="white">
          <a:xfrm>
            <a:off x="5805995" y="6251493"/>
            <a:ext cx="370663" cy="32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834D1-37EC-78D5-245D-9CE6DCB39F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C53BF-40B1-0CF5-3BEE-354941EA927A}"/>
              </a:ext>
            </a:extLst>
          </p:cNvPr>
          <p:cNvSpPr/>
          <p:nvPr/>
        </p:nvSpPr>
        <p:spPr bwMode="white">
          <a:xfrm>
            <a:off x="3719737" y="4514492"/>
            <a:ext cx="792088" cy="49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00A4C0-F2DD-0E41-966B-5E27D17086E2}"/>
              </a:ext>
            </a:extLst>
          </p:cNvPr>
          <p:cNvSpPr/>
          <p:nvPr/>
        </p:nvSpPr>
        <p:spPr bwMode="white">
          <a:xfrm>
            <a:off x="2606257" y="5811872"/>
            <a:ext cx="542874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9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15FDE-2F4A-1914-5467-B85A54280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962DE-FBE5-15FF-8149-01FE309F0A5A}"/>
              </a:ext>
            </a:extLst>
          </p:cNvPr>
          <p:cNvSpPr/>
          <p:nvPr/>
        </p:nvSpPr>
        <p:spPr bwMode="white">
          <a:xfrm>
            <a:off x="5786666" y="1172367"/>
            <a:ext cx="1142857" cy="61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E9CCE-C876-DB09-B592-F0C8EABA16B2}"/>
              </a:ext>
            </a:extLst>
          </p:cNvPr>
          <p:cNvSpPr/>
          <p:nvPr/>
        </p:nvSpPr>
        <p:spPr bwMode="white">
          <a:xfrm>
            <a:off x="6139047" y="2698976"/>
            <a:ext cx="495238" cy="4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4F838-66A9-7F4D-991D-94C8130B5A7D}"/>
              </a:ext>
            </a:extLst>
          </p:cNvPr>
          <p:cNvSpPr/>
          <p:nvPr/>
        </p:nvSpPr>
        <p:spPr bwMode="white">
          <a:xfrm>
            <a:off x="4986666" y="4158795"/>
            <a:ext cx="571428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4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8664A-8A4A-3723-AEF3-ABFCEB41F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2A895A-7A3A-10B4-9B05-337B8ECCB9AD}"/>
              </a:ext>
            </a:extLst>
          </p:cNvPr>
          <p:cNvSpPr/>
          <p:nvPr/>
        </p:nvSpPr>
        <p:spPr bwMode="white">
          <a:xfrm>
            <a:off x="1348571" y="2448883"/>
            <a:ext cx="438095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53380-573C-B516-3C47-F1A59CD61514}"/>
              </a:ext>
            </a:extLst>
          </p:cNvPr>
          <p:cNvSpPr/>
          <p:nvPr/>
        </p:nvSpPr>
        <p:spPr bwMode="white">
          <a:xfrm>
            <a:off x="1405714" y="4325953"/>
            <a:ext cx="352380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5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1F0AB-15E2-1E49-F963-6EC311734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0E2EB-70A2-65F5-062E-97C90003E846}"/>
              </a:ext>
            </a:extLst>
          </p:cNvPr>
          <p:cNvSpPr/>
          <p:nvPr/>
        </p:nvSpPr>
        <p:spPr bwMode="white">
          <a:xfrm>
            <a:off x="1367619" y="1162814"/>
            <a:ext cx="371428" cy="4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6466B3-E49E-DC2C-9BC1-87F7309824E8}"/>
              </a:ext>
            </a:extLst>
          </p:cNvPr>
          <p:cNvSpPr/>
          <p:nvPr/>
        </p:nvSpPr>
        <p:spPr bwMode="white">
          <a:xfrm>
            <a:off x="1386666" y="3042337"/>
            <a:ext cx="342857" cy="3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9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8CA19-F93F-0AAA-F074-68840B4D6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3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DA9205-C975-DFB5-D91C-BF34016B706F}"/>
              </a:ext>
            </a:extLst>
          </p:cNvPr>
          <p:cNvSpPr/>
          <p:nvPr/>
        </p:nvSpPr>
        <p:spPr bwMode="white">
          <a:xfrm>
            <a:off x="2656155" y="3410282"/>
            <a:ext cx="332114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35B9BF-6273-6ABA-B768-27715791CE4B}"/>
              </a:ext>
            </a:extLst>
          </p:cNvPr>
          <p:cNvSpPr/>
          <p:nvPr/>
        </p:nvSpPr>
        <p:spPr bwMode="white">
          <a:xfrm>
            <a:off x="2917607" y="4102895"/>
            <a:ext cx="240252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4A2FD5-A34B-3EA5-3CFC-2BEA8EBCF7F8}"/>
              </a:ext>
            </a:extLst>
          </p:cNvPr>
          <p:cNvSpPr/>
          <p:nvPr/>
        </p:nvSpPr>
        <p:spPr bwMode="white">
          <a:xfrm>
            <a:off x="2691487" y="6187803"/>
            <a:ext cx="282650" cy="28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4EFF0D-6E6A-B580-8E52-1B5D70CDEB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7536160" y="2659778"/>
            <a:ext cx="4176464" cy="369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823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4D548-EACE-7C8E-2900-6E723BF9B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AC974-0C96-2331-6EBC-11C4E2308098}"/>
              </a:ext>
            </a:extLst>
          </p:cNvPr>
          <p:cNvSpPr/>
          <p:nvPr/>
        </p:nvSpPr>
        <p:spPr bwMode="white">
          <a:xfrm>
            <a:off x="6081904" y="1899861"/>
            <a:ext cx="342857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9AD5A-8F07-BA66-7C87-052446352E89}"/>
              </a:ext>
            </a:extLst>
          </p:cNvPr>
          <p:cNvSpPr/>
          <p:nvPr/>
        </p:nvSpPr>
        <p:spPr bwMode="white">
          <a:xfrm>
            <a:off x="3358095" y="3769532"/>
            <a:ext cx="371428" cy="4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C8A9FF-AC17-6953-A0D4-7353EBC29F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7824192" y="3323937"/>
            <a:ext cx="4104456" cy="36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666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E6CDA-8B8C-B2FF-B313-C65DA9A25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1208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BDC08-BADC-45A5-4809-DDE0E56E0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0D923-C616-25BA-B9B3-FAAE77C8A846}"/>
              </a:ext>
            </a:extLst>
          </p:cNvPr>
          <p:cNvSpPr/>
          <p:nvPr/>
        </p:nvSpPr>
        <p:spPr bwMode="white">
          <a:xfrm>
            <a:off x="2207568" y="1052736"/>
            <a:ext cx="53285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4A42C2-CA2D-ED1E-60C7-C1CE254D8C42}"/>
              </a:ext>
            </a:extLst>
          </p:cNvPr>
          <p:cNvSpPr/>
          <p:nvPr/>
        </p:nvSpPr>
        <p:spPr bwMode="white">
          <a:xfrm>
            <a:off x="2207568" y="2492896"/>
            <a:ext cx="475252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46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