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-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920A88-D501-51C8-0D62-E993A016B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187" y="3076557"/>
            <a:ext cx="6337626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F829D-09DA-2EA6-1B41-F4C15C96B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C5296-047F-000B-4A73-33BCDE823E9B}"/>
              </a:ext>
            </a:extLst>
          </p:cNvPr>
          <p:cNvSpPr/>
          <p:nvPr/>
        </p:nvSpPr>
        <p:spPr bwMode="white">
          <a:xfrm>
            <a:off x="5758094" y="1257734"/>
            <a:ext cx="2282121" cy="94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2D1FB-0BF7-D063-56F8-81BF65488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7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A859BB-E656-B4AB-20A0-4DAE8BC0F239}"/>
              </a:ext>
            </a:extLst>
          </p:cNvPr>
          <p:cNvSpPr/>
          <p:nvPr/>
        </p:nvSpPr>
        <p:spPr bwMode="white">
          <a:xfrm>
            <a:off x="8735405" y="4286319"/>
            <a:ext cx="657414" cy="53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022CF7-E9F2-64D7-B0AB-8BA8DF1630E4}"/>
              </a:ext>
            </a:extLst>
          </p:cNvPr>
          <p:cNvSpPr/>
          <p:nvPr/>
        </p:nvSpPr>
        <p:spPr bwMode="white">
          <a:xfrm>
            <a:off x="6662019" y="5905528"/>
            <a:ext cx="665843" cy="53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28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876EE-BEE3-CEEE-0DD6-D1D2FC3DA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CA8DB-FB3B-5B91-2171-4F481A990498}"/>
              </a:ext>
            </a:extLst>
          </p:cNvPr>
          <p:cNvSpPr/>
          <p:nvPr/>
        </p:nvSpPr>
        <p:spPr bwMode="white">
          <a:xfrm>
            <a:off x="8272380" y="1496656"/>
            <a:ext cx="866666" cy="6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CECDE-00DC-83DE-B890-1E9E3CF05777}"/>
              </a:ext>
            </a:extLst>
          </p:cNvPr>
          <p:cNvSpPr/>
          <p:nvPr/>
        </p:nvSpPr>
        <p:spPr bwMode="white">
          <a:xfrm>
            <a:off x="8215238" y="2584127"/>
            <a:ext cx="1133333" cy="6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11B6B-D82E-4936-E3AA-F4EFA9430B78}"/>
              </a:ext>
            </a:extLst>
          </p:cNvPr>
          <p:cNvSpPr/>
          <p:nvPr/>
        </p:nvSpPr>
        <p:spPr bwMode="white">
          <a:xfrm>
            <a:off x="8177142" y="4148559"/>
            <a:ext cx="1257142" cy="6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579F67-F310-61C5-9B25-778C9DF8968D}"/>
              </a:ext>
            </a:extLst>
          </p:cNvPr>
          <p:cNvSpPr/>
          <p:nvPr/>
        </p:nvSpPr>
        <p:spPr bwMode="white">
          <a:xfrm>
            <a:off x="8148571" y="5236030"/>
            <a:ext cx="1447618" cy="6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7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35835-198A-A3A3-F5B4-E86D88659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8D902-8A46-3287-6060-E3FB64E5A865}"/>
              </a:ext>
            </a:extLst>
          </p:cNvPr>
          <p:cNvSpPr/>
          <p:nvPr/>
        </p:nvSpPr>
        <p:spPr bwMode="white">
          <a:xfrm>
            <a:off x="9256136" y="1741192"/>
            <a:ext cx="872312" cy="75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C6B44-6928-A108-CB6F-E4B0F65CDC97}"/>
              </a:ext>
            </a:extLst>
          </p:cNvPr>
          <p:cNvSpPr/>
          <p:nvPr/>
        </p:nvSpPr>
        <p:spPr bwMode="white">
          <a:xfrm>
            <a:off x="6807025" y="3212976"/>
            <a:ext cx="108917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7C3737-13DA-05DA-7772-6A19B429C7CE}"/>
              </a:ext>
            </a:extLst>
          </p:cNvPr>
          <p:cNvSpPr/>
          <p:nvPr/>
        </p:nvSpPr>
        <p:spPr bwMode="white">
          <a:xfrm>
            <a:off x="7843875" y="4826906"/>
            <a:ext cx="813390" cy="30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A7FE67-C962-5FE8-52B2-8FC72485D155}"/>
              </a:ext>
            </a:extLst>
          </p:cNvPr>
          <p:cNvSpPr/>
          <p:nvPr/>
        </p:nvSpPr>
        <p:spPr bwMode="white">
          <a:xfrm>
            <a:off x="7977950" y="5855478"/>
            <a:ext cx="1063666" cy="30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1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F634F-FD60-D40E-A4E0-3155FCE1D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04F4A-6359-004A-94CA-1074639B9314}"/>
              </a:ext>
            </a:extLst>
          </p:cNvPr>
          <p:cNvSpPr/>
          <p:nvPr/>
        </p:nvSpPr>
        <p:spPr bwMode="white">
          <a:xfrm>
            <a:off x="1835623" y="3444250"/>
            <a:ext cx="1493219" cy="54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5C262-ABE1-035F-9EDB-759A54F5BDD6}"/>
              </a:ext>
            </a:extLst>
          </p:cNvPr>
          <p:cNvSpPr/>
          <p:nvPr/>
        </p:nvSpPr>
        <p:spPr bwMode="white">
          <a:xfrm>
            <a:off x="4444466" y="3701776"/>
            <a:ext cx="789518" cy="29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44AE6C-110E-C94E-AAA0-22D1553B0697}"/>
              </a:ext>
            </a:extLst>
          </p:cNvPr>
          <p:cNvSpPr/>
          <p:nvPr/>
        </p:nvSpPr>
        <p:spPr bwMode="white">
          <a:xfrm>
            <a:off x="1740330" y="5373216"/>
            <a:ext cx="4355669" cy="11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6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BB9E3-9223-99BB-480F-72804EB245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C0013-ABD9-04E6-EFFE-0C6875F4E2AC}"/>
              </a:ext>
            </a:extLst>
          </p:cNvPr>
          <p:cNvSpPr/>
          <p:nvPr/>
        </p:nvSpPr>
        <p:spPr bwMode="white">
          <a:xfrm>
            <a:off x="1977142" y="2353006"/>
            <a:ext cx="1504761" cy="6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A8C06-FDA7-BF20-F1A9-74BCE8CF0EB7}"/>
              </a:ext>
            </a:extLst>
          </p:cNvPr>
          <p:cNvSpPr/>
          <p:nvPr/>
        </p:nvSpPr>
        <p:spPr bwMode="white">
          <a:xfrm>
            <a:off x="4720000" y="2638731"/>
            <a:ext cx="876190" cy="32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EDD9D0-618B-D1C8-6957-BF9F1F045248}"/>
              </a:ext>
            </a:extLst>
          </p:cNvPr>
          <p:cNvSpPr/>
          <p:nvPr/>
        </p:nvSpPr>
        <p:spPr bwMode="white">
          <a:xfrm>
            <a:off x="8900952" y="2353006"/>
            <a:ext cx="1443520" cy="100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12744A-CA34-80B7-54A2-2F14B5A07555}"/>
              </a:ext>
            </a:extLst>
          </p:cNvPr>
          <p:cNvSpPr/>
          <p:nvPr/>
        </p:nvSpPr>
        <p:spPr bwMode="white">
          <a:xfrm>
            <a:off x="1631505" y="4629284"/>
            <a:ext cx="3168352" cy="95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33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08542-C0CF-ED8B-2223-298450CA1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4D5618-7F84-4EC9-7A78-F03C754DCF75}"/>
              </a:ext>
            </a:extLst>
          </p:cNvPr>
          <p:cNvSpPr/>
          <p:nvPr/>
        </p:nvSpPr>
        <p:spPr bwMode="white">
          <a:xfrm>
            <a:off x="1847528" y="3356993"/>
            <a:ext cx="9145016" cy="11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0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DB87B-C2D4-3B46-366D-87060962F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F64414-0BBE-B182-ADF5-9F1BAE5AD1FC}"/>
              </a:ext>
            </a:extLst>
          </p:cNvPr>
          <p:cNvSpPr/>
          <p:nvPr/>
        </p:nvSpPr>
        <p:spPr bwMode="white">
          <a:xfrm>
            <a:off x="2569682" y="2119696"/>
            <a:ext cx="293941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B040F-21CE-CDA7-547B-4A2041EAE8C6}"/>
              </a:ext>
            </a:extLst>
          </p:cNvPr>
          <p:cNvSpPr/>
          <p:nvPr/>
        </p:nvSpPr>
        <p:spPr bwMode="white">
          <a:xfrm>
            <a:off x="2576851" y="3712124"/>
            <a:ext cx="258095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F03B30-5A81-A122-8E38-033F1FCAEE28}"/>
              </a:ext>
            </a:extLst>
          </p:cNvPr>
          <p:cNvSpPr/>
          <p:nvPr/>
        </p:nvSpPr>
        <p:spPr bwMode="white">
          <a:xfrm>
            <a:off x="2541005" y="5297379"/>
            <a:ext cx="336957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9D5391-A9AB-DED9-18D7-06451A8B43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0" b="7338"/>
          <a:stretch/>
        </p:blipFill>
        <p:spPr>
          <a:xfrm>
            <a:off x="6600056" y="2924944"/>
            <a:ext cx="441081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638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C157C-0BFD-F03A-92A4-D231F16B1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138462" cy="3358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89527-134D-6929-5C80-4ABDDE927D11}"/>
              </a:ext>
            </a:extLst>
          </p:cNvPr>
          <p:cNvSpPr/>
          <p:nvPr/>
        </p:nvSpPr>
        <p:spPr bwMode="white">
          <a:xfrm>
            <a:off x="2639616" y="764704"/>
            <a:ext cx="563779" cy="4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330F1-2B6D-5443-AD6B-52A2ECC80643}"/>
              </a:ext>
            </a:extLst>
          </p:cNvPr>
          <p:cNvSpPr/>
          <p:nvPr/>
        </p:nvSpPr>
        <p:spPr bwMode="white">
          <a:xfrm>
            <a:off x="2783632" y="3447955"/>
            <a:ext cx="563779" cy="4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B76592-32EE-A4E8-31FB-2DE7B5A1A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0" b="7338"/>
          <a:stretch/>
        </p:blipFill>
        <p:spPr>
          <a:xfrm>
            <a:off x="7392144" y="2996952"/>
            <a:ext cx="441081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096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90778-F3D7-87E1-1C16-3E2445AE3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5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79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13DCF-C823-0159-55ED-580DBF3AB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9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1BAF5B-8C37-C8E4-DD02-13C00F865F1D}"/>
              </a:ext>
            </a:extLst>
          </p:cNvPr>
          <p:cNvSpPr/>
          <p:nvPr/>
        </p:nvSpPr>
        <p:spPr bwMode="white">
          <a:xfrm>
            <a:off x="1284803" y="2070681"/>
            <a:ext cx="322745" cy="34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D5442B-6FF9-7AB8-5BEC-32B6804811DB}"/>
              </a:ext>
            </a:extLst>
          </p:cNvPr>
          <p:cNvSpPr/>
          <p:nvPr/>
        </p:nvSpPr>
        <p:spPr bwMode="white">
          <a:xfrm>
            <a:off x="1284803" y="4098395"/>
            <a:ext cx="322745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5BAAD-FA55-4D28-7F34-B3DD5E720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1363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B4B3240-A1D5-5BC4-7AFA-39C581721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2696398"/>
            <a:ext cx="8495971" cy="37205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82BA5AB-4C11-0082-E20C-7D06B74DB5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972000"/>
            <a:ext cx="8592579" cy="15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1E2F275-DF03-503D-496B-AA066C42E530}"/>
              </a:ext>
            </a:extLst>
          </p:cNvPr>
          <p:cNvCxnSpPr>
            <a:cxnSpLocks/>
          </p:cNvCxnSpPr>
          <p:nvPr/>
        </p:nvCxnSpPr>
        <p:spPr>
          <a:xfrm>
            <a:off x="1559496" y="3176972"/>
            <a:ext cx="1728192" cy="169218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7AF2F84-137D-415C-04BB-0A768A95DBFC}"/>
              </a:ext>
            </a:extLst>
          </p:cNvPr>
          <p:cNvCxnSpPr>
            <a:cxnSpLocks/>
          </p:cNvCxnSpPr>
          <p:nvPr/>
        </p:nvCxnSpPr>
        <p:spPr>
          <a:xfrm flipV="1">
            <a:off x="1559496" y="3176972"/>
            <a:ext cx="1728192" cy="170894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1EE19E-D160-E724-29E4-7E7BD9BA2704}"/>
              </a:ext>
            </a:extLst>
          </p:cNvPr>
          <p:cNvCxnSpPr>
            <a:cxnSpLocks/>
          </p:cNvCxnSpPr>
          <p:nvPr/>
        </p:nvCxnSpPr>
        <p:spPr>
          <a:xfrm>
            <a:off x="4967936" y="3181115"/>
            <a:ext cx="3360312" cy="170480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06F216D-2EE5-F6EE-BE5F-AD113247B92D}"/>
              </a:ext>
            </a:extLst>
          </p:cNvPr>
          <p:cNvCxnSpPr>
            <a:cxnSpLocks/>
          </p:cNvCxnSpPr>
          <p:nvPr/>
        </p:nvCxnSpPr>
        <p:spPr>
          <a:xfrm flipV="1">
            <a:off x="4961141" y="3176972"/>
            <a:ext cx="1710923" cy="170425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65EFFA1-E741-A9FF-67CD-52EA98F9DF0B}"/>
              </a:ext>
            </a:extLst>
          </p:cNvPr>
          <p:cNvCxnSpPr>
            <a:cxnSpLocks/>
          </p:cNvCxnSpPr>
          <p:nvPr/>
        </p:nvCxnSpPr>
        <p:spPr>
          <a:xfrm flipV="1">
            <a:off x="6648092" y="3172279"/>
            <a:ext cx="1704220" cy="170894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25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AAC9A-F0A9-9866-CAF9-562FCA6A1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5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B808F-4678-1872-5B24-1500F108A1C8}"/>
              </a:ext>
            </a:extLst>
          </p:cNvPr>
          <p:cNvSpPr/>
          <p:nvPr/>
        </p:nvSpPr>
        <p:spPr bwMode="white">
          <a:xfrm>
            <a:off x="1286065" y="2781836"/>
            <a:ext cx="314480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A245FC-36C7-E1BF-20C9-88868CFAE323}"/>
              </a:ext>
            </a:extLst>
          </p:cNvPr>
          <p:cNvSpPr/>
          <p:nvPr/>
        </p:nvSpPr>
        <p:spPr bwMode="white">
          <a:xfrm>
            <a:off x="1325375" y="3639540"/>
            <a:ext cx="251584" cy="3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248EA1-6B07-E764-3605-3286B434D482}"/>
              </a:ext>
            </a:extLst>
          </p:cNvPr>
          <p:cNvSpPr/>
          <p:nvPr/>
        </p:nvSpPr>
        <p:spPr bwMode="white">
          <a:xfrm>
            <a:off x="1325375" y="4481508"/>
            <a:ext cx="251584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61433-6873-B018-B47C-8E8F447251A0}"/>
              </a:ext>
            </a:extLst>
          </p:cNvPr>
          <p:cNvSpPr/>
          <p:nvPr/>
        </p:nvSpPr>
        <p:spPr bwMode="white">
          <a:xfrm>
            <a:off x="1286065" y="5339213"/>
            <a:ext cx="314480" cy="3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82EC57-8991-24B5-B548-DAD0EC639CE7}"/>
              </a:ext>
            </a:extLst>
          </p:cNvPr>
          <p:cNvSpPr/>
          <p:nvPr/>
        </p:nvSpPr>
        <p:spPr bwMode="white">
          <a:xfrm>
            <a:off x="1286065" y="6181180"/>
            <a:ext cx="314480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8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CE351-D0B6-25D8-E708-126C589A6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6D2DC-5462-661D-784E-79186C7B6D9E}"/>
              </a:ext>
            </a:extLst>
          </p:cNvPr>
          <p:cNvSpPr/>
          <p:nvPr/>
        </p:nvSpPr>
        <p:spPr bwMode="white">
          <a:xfrm>
            <a:off x="1386666" y="1067454"/>
            <a:ext cx="342857" cy="40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5D0D4-C435-868E-3C2C-A86F6CC9F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6794D-2788-6089-8D10-76DF311B2C01}"/>
              </a:ext>
            </a:extLst>
          </p:cNvPr>
          <p:cNvSpPr/>
          <p:nvPr/>
        </p:nvSpPr>
        <p:spPr bwMode="white">
          <a:xfrm>
            <a:off x="1386666" y="1076786"/>
            <a:ext cx="342857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12600-AEE8-B7DC-3FE5-CC7D88DCB47D}"/>
              </a:ext>
            </a:extLst>
          </p:cNvPr>
          <p:cNvSpPr/>
          <p:nvPr/>
        </p:nvSpPr>
        <p:spPr bwMode="white">
          <a:xfrm>
            <a:off x="1386666" y="4277532"/>
            <a:ext cx="342857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6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C9187-7CB6-43A9-C6DE-591796548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D55DC4-19DD-6D7A-C72B-9D6EAC91EAA7}"/>
              </a:ext>
            </a:extLst>
          </p:cNvPr>
          <p:cNvSpPr/>
          <p:nvPr/>
        </p:nvSpPr>
        <p:spPr bwMode="white">
          <a:xfrm>
            <a:off x="2503841" y="2201268"/>
            <a:ext cx="646115" cy="23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8A94A0-2BF7-BC2B-41A5-D5C669761BAD}"/>
              </a:ext>
            </a:extLst>
          </p:cNvPr>
          <p:cNvSpPr/>
          <p:nvPr/>
        </p:nvSpPr>
        <p:spPr bwMode="white">
          <a:xfrm>
            <a:off x="4224476" y="2852936"/>
            <a:ext cx="821690" cy="41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C04736-D704-E2A5-28D0-D5D21C06DA3D}"/>
              </a:ext>
            </a:extLst>
          </p:cNvPr>
          <p:cNvSpPr/>
          <p:nvPr/>
        </p:nvSpPr>
        <p:spPr bwMode="white">
          <a:xfrm>
            <a:off x="2531933" y="3669365"/>
            <a:ext cx="1488875" cy="64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58D554-0BBC-26ED-39C6-BA0EDA99C6D2}"/>
              </a:ext>
            </a:extLst>
          </p:cNvPr>
          <p:cNvSpPr/>
          <p:nvPr/>
        </p:nvSpPr>
        <p:spPr bwMode="white">
          <a:xfrm>
            <a:off x="1647035" y="4477170"/>
            <a:ext cx="1214978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A93720-F9AB-2835-9DBE-A2F334A8DE2C}"/>
              </a:ext>
            </a:extLst>
          </p:cNvPr>
          <p:cNvSpPr/>
          <p:nvPr/>
        </p:nvSpPr>
        <p:spPr bwMode="white">
          <a:xfrm>
            <a:off x="3128887" y="6029560"/>
            <a:ext cx="1488875" cy="70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79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929DB-08FE-E73C-CB85-6D30A12FD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9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6176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274F1-7E9D-31C9-FD1F-23E3F5EE8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39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D8CDD-B226-0328-6377-667DF93C27F0}"/>
              </a:ext>
            </a:extLst>
          </p:cNvPr>
          <p:cNvSpPr/>
          <p:nvPr/>
        </p:nvSpPr>
        <p:spPr bwMode="white">
          <a:xfrm>
            <a:off x="1396190" y="888632"/>
            <a:ext cx="304761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FF330-0FC3-14EC-01D2-95EDA3208823}"/>
              </a:ext>
            </a:extLst>
          </p:cNvPr>
          <p:cNvSpPr/>
          <p:nvPr/>
        </p:nvSpPr>
        <p:spPr bwMode="white">
          <a:xfrm>
            <a:off x="1358095" y="1632204"/>
            <a:ext cx="390476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CF7E8-DCAD-F504-35DE-E1BBA717EA7E}"/>
              </a:ext>
            </a:extLst>
          </p:cNvPr>
          <p:cNvSpPr/>
          <p:nvPr/>
        </p:nvSpPr>
        <p:spPr bwMode="white">
          <a:xfrm>
            <a:off x="1320000" y="2375776"/>
            <a:ext cx="438095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F4D350-EED4-363E-6571-973BAD961797}"/>
              </a:ext>
            </a:extLst>
          </p:cNvPr>
          <p:cNvSpPr/>
          <p:nvPr/>
        </p:nvSpPr>
        <p:spPr bwMode="white">
          <a:xfrm>
            <a:off x="1377142" y="3109816"/>
            <a:ext cx="35238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03AA2-96E9-F6DB-A7EE-9745D6112C02}"/>
              </a:ext>
            </a:extLst>
          </p:cNvPr>
          <p:cNvSpPr/>
          <p:nvPr/>
        </p:nvSpPr>
        <p:spPr bwMode="white">
          <a:xfrm>
            <a:off x="1377142" y="3853388"/>
            <a:ext cx="323809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FEC992-4A58-B406-0B16-44E63B8A07DC}"/>
              </a:ext>
            </a:extLst>
          </p:cNvPr>
          <p:cNvSpPr/>
          <p:nvPr/>
        </p:nvSpPr>
        <p:spPr bwMode="white">
          <a:xfrm>
            <a:off x="1358095" y="4587427"/>
            <a:ext cx="380952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0A2CC7-83A6-7AEB-9F56-8D58D10FFD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" t="15061" r="5124" b="43592"/>
          <a:stretch/>
        </p:blipFill>
        <p:spPr>
          <a:xfrm>
            <a:off x="623392" y="5213044"/>
            <a:ext cx="5256584" cy="1525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6807C365-0FB5-B164-98B9-9D2FDDBEEC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" t="57658" r="5125"/>
          <a:stretch/>
        </p:blipFill>
        <p:spPr>
          <a:xfrm>
            <a:off x="6120000" y="5197248"/>
            <a:ext cx="5256584" cy="156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75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6557F-9E3F-8B23-E773-5D29048F2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7B675-8D4C-85A6-AC73-0BD8845D43A2}"/>
              </a:ext>
            </a:extLst>
          </p:cNvPr>
          <p:cNvSpPr/>
          <p:nvPr/>
        </p:nvSpPr>
        <p:spPr bwMode="white">
          <a:xfrm>
            <a:off x="4104105" y="2751219"/>
            <a:ext cx="1472130" cy="68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969BC8-9787-7A38-0202-AB5DDADE712B}"/>
              </a:ext>
            </a:extLst>
          </p:cNvPr>
          <p:cNvSpPr/>
          <p:nvPr/>
        </p:nvSpPr>
        <p:spPr bwMode="white">
          <a:xfrm>
            <a:off x="2495600" y="4970750"/>
            <a:ext cx="1931655" cy="8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91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B1132-AA8E-8137-303E-673555702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201AC-E2EE-538B-F313-E5C7524CF023}"/>
              </a:ext>
            </a:extLst>
          </p:cNvPr>
          <p:cNvSpPr/>
          <p:nvPr/>
        </p:nvSpPr>
        <p:spPr bwMode="white">
          <a:xfrm>
            <a:off x="4710476" y="2001932"/>
            <a:ext cx="2105604" cy="99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6453C8-0AD5-7E0B-9C59-D9F85BDD28E8}"/>
              </a:ext>
            </a:extLst>
          </p:cNvPr>
          <p:cNvSpPr/>
          <p:nvPr/>
        </p:nvSpPr>
        <p:spPr bwMode="white">
          <a:xfrm>
            <a:off x="5310476" y="4176238"/>
            <a:ext cx="2009660" cy="90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8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2023-12-28T03:02:08Z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