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0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8" r:id="rId32"/>
    <p:sldId id="327" r:id="rId33"/>
    <p:sldId id="326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BC20BE-57CA-67FA-8995-55F7A9D00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7043"/>
            <a:ext cx="9000000" cy="5019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02859-F3B2-499C-4BAF-F86AB3AD4B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4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29CA75-5DE1-F8FB-FE8D-F291B2C9972C}"/>
              </a:ext>
            </a:extLst>
          </p:cNvPr>
          <p:cNvSpPr/>
          <p:nvPr/>
        </p:nvSpPr>
        <p:spPr bwMode="white">
          <a:xfrm>
            <a:off x="2275455" y="2308992"/>
            <a:ext cx="1488192" cy="5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1D125A-97B4-41D6-BB26-4C562F1A0F3E}"/>
              </a:ext>
            </a:extLst>
          </p:cNvPr>
          <p:cNvSpPr/>
          <p:nvPr/>
        </p:nvSpPr>
        <p:spPr bwMode="white">
          <a:xfrm>
            <a:off x="4839853" y="2569664"/>
            <a:ext cx="1378889" cy="27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F90534-BB06-F0AA-0D37-C575558CF6C1}"/>
              </a:ext>
            </a:extLst>
          </p:cNvPr>
          <p:cNvSpPr/>
          <p:nvPr/>
        </p:nvSpPr>
        <p:spPr bwMode="white">
          <a:xfrm>
            <a:off x="2275455" y="5067065"/>
            <a:ext cx="1336850" cy="5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9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6A082-B6A4-AE32-2AA3-2AAB89CED8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896DD5-B037-28F2-ED20-BF65C969B9B1}"/>
              </a:ext>
            </a:extLst>
          </p:cNvPr>
          <p:cNvSpPr/>
          <p:nvPr/>
        </p:nvSpPr>
        <p:spPr bwMode="white">
          <a:xfrm>
            <a:off x="2500952" y="1286926"/>
            <a:ext cx="1647619" cy="61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6E3986-1C73-E0BD-2961-D1E1242F2742}"/>
              </a:ext>
            </a:extLst>
          </p:cNvPr>
          <p:cNvSpPr/>
          <p:nvPr/>
        </p:nvSpPr>
        <p:spPr bwMode="white">
          <a:xfrm>
            <a:off x="2500952" y="3491409"/>
            <a:ext cx="1504761" cy="61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9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9C931-6F84-6E12-48DD-7829017C4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B65F26-AA5C-8B44-A537-F47852916600}"/>
              </a:ext>
            </a:extLst>
          </p:cNvPr>
          <p:cNvSpPr/>
          <p:nvPr/>
        </p:nvSpPr>
        <p:spPr bwMode="white">
          <a:xfrm>
            <a:off x="2481904" y="1229577"/>
            <a:ext cx="1381848" cy="97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748CE7-4A06-F6EC-31C6-2CE892CDF2CC}"/>
              </a:ext>
            </a:extLst>
          </p:cNvPr>
          <p:cNvSpPr/>
          <p:nvPr/>
        </p:nvSpPr>
        <p:spPr bwMode="white">
          <a:xfrm>
            <a:off x="2481904" y="3433300"/>
            <a:ext cx="1733333" cy="61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9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FB31E-2E41-D487-3137-2AA1AF1250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FAD75A-E5E0-49E9-C4E1-424E25B6E557}"/>
              </a:ext>
            </a:extLst>
          </p:cNvPr>
          <p:cNvSpPr/>
          <p:nvPr/>
        </p:nvSpPr>
        <p:spPr bwMode="white">
          <a:xfrm>
            <a:off x="1847528" y="3284984"/>
            <a:ext cx="9217024" cy="109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536EC2-D9AE-42EE-D7EC-C2E76F67A6F7}"/>
              </a:ext>
            </a:extLst>
          </p:cNvPr>
          <p:cNvSpPr/>
          <p:nvPr/>
        </p:nvSpPr>
        <p:spPr bwMode="white">
          <a:xfrm>
            <a:off x="1775520" y="5589240"/>
            <a:ext cx="6915908" cy="99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8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1A7ACF-DEFD-8124-11CD-2B5FC8D3B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100F45-B0E8-C599-45D3-731D845C7226}"/>
              </a:ext>
            </a:extLst>
          </p:cNvPr>
          <p:cNvSpPr/>
          <p:nvPr/>
        </p:nvSpPr>
        <p:spPr bwMode="white">
          <a:xfrm>
            <a:off x="1991544" y="1916833"/>
            <a:ext cx="7344815" cy="111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8D28F4-D17F-E451-5539-2C508BF71674}"/>
              </a:ext>
            </a:extLst>
          </p:cNvPr>
          <p:cNvSpPr/>
          <p:nvPr/>
        </p:nvSpPr>
        <p:spPr bwMode="white">
          <a:xfrm>
            <a:off x="1847529" y="4293097"/>
            <a:ext cx="9217024" cy="100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18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D2D34-4CEC-410D-0955-BE865A62B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12B34B-212D-7109-7D3B-B14E8A6C46B5}"/>
              </a:ext>
            </a:extLst>
          </p:cNvPr>
          <p:cNvSpPr/>
          <p:nvPr/>
        </p:nvSpPr>
        <p:spPr bwMode="white">
          <a:xfrm>
            <a:off x="2063552" y="1916832"/>
            <a:ext cx="9361040" cy="114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85736F-820B-6F23-D80C-13E1A9D844D9}"/>
              </a:ext>
            </a:extLst>
          </p:cNvPr>
          <p:cNvSpPr/>
          <p:nvPr/>
        </p:nvSpPr>
        <p:spPr bwMode="white">
          <a:xfrm>
            <a:off x="1405714" y="3540222"/>
            <a:ext cx="1552380" cy="80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25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DB7AC-DF24-5D5A-FD96-193F423F9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E0E951-C160-3668-7ED5-2F33B655041F}"/>
              </a:ext>
            </a:extLst>
          </p:cNvPr>
          <p:cNvSpPr/>
          <p:nvPr/>
        </p:nvSpPr>
        <p:spPr bwMode="white">
          <a:xfrm>
            <a:off x="1958095" y="3335044"/>
            <a:ext cx="1041561" cy="67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7FED62-8D3A-CF26-390E-10F62A510EBB}"/>
              </a:ext>
            </a:extLst>
          </p:cNvPr>
          <p:cNvSpPr/>
          <p:nvPr/>
        </p:nvSpPr>
        <p:spPr bwMode="white">
          <a:xfrm>
            <a:off x="5234285" y="3620897"/>
            <a:ext cx="866666" cy="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932974-7A3D-DCBF-1898-DAE13DFB9F45}"/>
              </a:ext>
            </a:extLst>
          </p:cNvPr>
          <p:cNvSpPr/>
          <p:nvPr/>
        </p:nvSpPr>
        <p:spPr bwMode="white">
          <a:xfrm>
            <a:off x="1631504" y="5301208"/>
            <a:ext cx="554461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26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3F1F8-D085-0276-02A5-161322C74E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964C0-C4DD-0A36-C86E-BB61A6C09994}"/>
              </a:ext>
            </a:extLst>
          </p:cNvPr>
          <p:cNvSpPr/>
          <p:nvPr/>
        </p:nvSpPr>
        <p:spPr bwMode="white">
          <a:xfrm>
            <a:off x="1977142" y="2239561"/>
            <a:ext cx="723809" cy="6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77EDA6-5815-57D0-CE2E-F6A422D3CFC1}"/>
              </a:ext>
            </a:extLst>
          </p:cNvPr>
          <p:cNvSpPr/>
          <p:nvPr/>
        </p:nvSpPr>
        <p:spPr bwMode="white">
          <a:xfrm>
            <a:off x="4034285" y="2239561"/>
            <a:ext cx="790476" cy="6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31E63A-0B6C-AA85-A822-A5C907B21ABD}"/>
              </a:ext>
            </a:extLst>
          </p:cNvPr>
          <p:cNvSpPr/>
          <p:nvPr/>
        </p:nvSpPr>
        <p:spPr bwMode="white">
          <a:xfrm>
            <a:off x="5879976" y="2239560"/>
            <a:ext cx="1316213" cy="68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DEF5C8-3C5D-97B4-6D8E-C45175C29DFB}"/>
              </a:ext>
            </a:extLst>
          </p:cNvPr>
          <p:cNvSpPr/>
          <p:nvPr/>
        </p:nvSpPr>
        <p:spPr bwMode="white">
          <a:xfrm>
            <a:off x="1977142" y="5327455"/>
            <a:ext cx="1504761" cy="6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B70BD4-54CB-9A71-1D5C-10900F5A3B76}"/>
              </a:ext>
            </a:extLst>
          </p:cNvPr>
          <p:cNvSpPr/>
          <p:nvPr/>
        </p:nvSpPr>
        <p:spPr bwMode="white">
          <a:xfrm>
            <a:off x="4720000" y="5327455"/>
            <a:ext cx="571428" cy="6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9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385D0-6E78-B0AB-5EEF-A14572643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BEDC9-0432-9EC7-F79D-F7D92F53C0F9}"/>
              </a:ext>
            </a:extLst>
          </p:cNvPr>
          <p:cNvSpPr/>
          <p:nvPr/>
        </p:nvSpPr>
        <p:spPr bwMode="white">
          <a:xfrm>
            <a:off x="1958095" y="3063399"/>
            <a:ext cx="1504761" cy="60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24BF4-3F6F-6EBC-D958-EA7FAD0C0877}"/>
              </a:ext>
            </a:extLst>
          </p:cNvPr>
          <p:cNvSpPr/>
          <p:nvPr/>
        </p:nvSpPr>
        <p:spPr bwMode="white">
          <a:xfrm>
            <a:off x="7996190" y="3063399"/>
            <a:ext cx="1342857" cy="89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F6AAC-6646-7330-21B4-446934A1E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CA8C5F-4B2A-2BB1-7603-CF37A3132AD1}"/>
              </a:ext>
            </a:extLst>
          </p:cNvPr>
          <p:cNvSpPr/>
          <p:nvPr/>
        </p:nvSpPr>
        <p:spPr bwMode="white">
          <a:xfrm>
            <a:off x="1348571" y="2373282"/>
            <a:ext cx="438095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9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F82C9-F6FC-ADDF-8E34-2CF929B1C6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E8434F-B76E-C09A-9233-1EA3F28D4910}"/>
              </a:ext>
            </a:extLst>
          </p:cNvPr>
          <p:cNvSpPr/>
          <p:nvPr/>
        </p:nvSpPr>
        <p:spPr bwMode="white">
          <a:xfrm>
            <a:off x="1348571" y="2334651"/>
            <a:ext cx="438095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3E045C-CB4E-B9A8-45CD-2261B690EB41}"/>
              </a:ext>
            </a:extLst>
          </p:cNvPr>
          <p:cNvSpPr/>
          <p:nvPr/>
        </p:nvSpPr>
        <p:spPr bwMode="white">
          <a:xfrm>
            <a:off x="1386666" y="4116579"/>
            <a:ext cx="380952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86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8FED4-6006-82F2-6BB8-485D097A58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EBA32-926E-6749-F19E-4679B0B1A2E9}"/>
              </a:ext>
            </a:extLst>
          </p:cNvPr>
          <p:cNvSpPr/>
          <p:nvPr/>
        </p:nvSpPr>
        <p:spPr bwMode="white">
          <a:xfrm>
            <a:off x="1386666" y="1219900"/>
            <a:ext cx="342857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16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F39A7-97FF-9D05-34FB-B3FBF2559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14758D-8BF8-A7AD-56D1-70585B5F3BC8}"/>
              </a:ext>
            </a:extLst>
          </p:cNvPr>
          <p:cNvSpPr/>
          <p:nvPr/>
        </p:nvSpPr>
        <p:spPr bwMode="white">
          <a:xfrm>
            <a:off x="1329523" y="1193249"/>
            <a:ext cx="438095" cy="39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D67EA6-E716-2E3A-1ABE-87BF34BBDA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1808900"/>
            <a:ext cx="10800000" cy="439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047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D7023-43E0-C7FA-8B19-214E05133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DDF5E9-035C-3534-C747-2123325EC168}"/>
              </a:ext>
            </a:extLst>
          </p:cNvPr>
          <p:cNvSpPr/>
          <p:nvPr/>
        </p:nvSpPr>
        <p:spPr bwMode="white">
          <a:xfrm>
            <a:off x="1320000" y="1229662"/>
            <a:ext cx="438095" cy="40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25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A72DA-EEC3-A4AB-AA64-2C5342517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624D4-F41F-5C3E-E343-3BEA6F520192}"/>
              </a:ext>
            </a:extLst>
          </p:cNvPr>
          <p:cNvSpPr/>
          <p:nvPr/>
        </p:nvSpPr>
        <p:spPr bwMode="white">
          <a:xfrm>
            <a:off x="1377142" y="1181656"/>
            <a:ext cx="352380" cy="40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2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98C6D-0A0D-961E-D1A1-B597544E33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6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31089F-FF5D-A129-EBB3-A2576AD49D56}"/>
              </a:ext>
            </a:extLst>
          </p:cNvPr>
          <p:cNvSpPr/>
          <p:nvPr/>
        </p:nvSpPr>
        <p:spPr bwMode="white">
          <a:xfrm>
            <a:off x="1234589" y="2023954"/>
            <a:ext cx="286700" cy="31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0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CBF88-493C-303B-514E-D94BEF86C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5FAB04-6590-0BA1-9FB0-8D0ECBCB0B7F}"/>
              </a:ext>
            </a:extLst>
          </p:cNvPr>
          <p:cNvSpPr/>
          <p:nvPr/>
        </p:nvSpPr>
        <p:spPr bwMode="white">
          <a:xfrm>
            <a:off x="1358095" y="1210243"/>
            <a:ext cx="380952" cy="4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96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CB05A-BC12-1A26-DFF3-66DA4CCF5A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0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C5FF5-CAD1-350C-AFBA-ADE452B6182A}"/>
              </a:ext>
            </a:extLst>
          </p:cNvPr>
          <p:cNvSpPr/>
          <p:nvPr/>
        </p:nvSpPr>
        <p:spPr bwMode="white">
          <a:xfrm>
            <a:off x="1199470" y="1162476"/>
            <a:ext cx="357700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76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7C92A-DF60-F6B0-71E4-49FFB523C8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82CB3-9C61-27A8-3F93-9C3E8E5BE166}"/>
              </a:ext>
            </a:extLst>
          </p:cNvPr>
          <p:cNvSpPr/>
          <p:nvPr/>
        </p:nvSpPr>
        <p:spPr bwMode="white">
          <a:xfrm>
            <a:off x="1386666" y="1200905"/>
            <a:ext cx="342857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55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EB3E4-035C-2F93-93A4-FA44BDC1A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3651E3-15C4-DB7F-75B4-6799E4904FC0}"/>
              </a:ext>
            </a:extLst>
          </p:cNvPr>
          <p:cNvSpPr/>
          <p:nvPr/>
        </p:nvSpPr>
        <p:spPr bwMode="white">
          <a:xfrm>
            <a:off x="1386666" y="1257717"/>
            <a:ext cx="342857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51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622FD-ECCB-2C23-09FE-49E6B1D2F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36240" cy="4499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B3A712-A3FA-2556-B4B5-815E6A8BB28B}"/>
              </a:ext>
            </a:extLst>
          </p:cNvPr>
          <p:cNvSpPr/>
          <p:nvPr/>
        </p:nvSpPr>
        <p:spPr bwMode="white">
          <a:xfrm>
            <a:off x="1127448" y="1988840"/>
            <a:ext cx="341819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EC2FDD-30C0-8B70-DD80-F7DDA6A71863}"/>
              </a:ext>
            </a:extLst>
          </p:cNvPr>
          <p:cNvSpPr/>
          <p:nvPr/>
        </p:nvSpPr>
        <p:spPr bwMode="white">
          <a:xfrm>
            <a:off x="1137807" y="2708920"/>
            <a:ext cx="331460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7337C5-8111-A6D9-C1B7-9614C6BC29F0}"/>
              </a:ext>
            </a:extLst>
          </p:cNvPr>
          <p:cNvSpPr/>
          <p:nvPr/>
        </p:nvSpPr>
        <p:spPr bwMode="white">
          <a:xfrm>
            <a:off x="1122215" y="3429000"/>
            <a:ext cx="331460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C78AC0-4E48-D07F-CB91-2A39AAD732F4}"/>
              </a:ext>
            </a:extLst>
          </p:cNvPr>
          <p:cNvSpPr/>
          <p:nvPr/>
        </p:nvSpPr>
        <p:spPr bwMode="white">
          <a:xfrm>
            <a:off x="1055440" y="4141316"/>
            <a:ext cx="445401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ECE640-77FD-2320-8580-7361797D8145}"/>
              </a:ext>
            </a:extLst>
          </p:cNvPr>
          <p:cNvSpPr/>
          <p:nvPr/>
        </p:nvSpPr>
        <p:spPr bwMode="white">
          <a:xfrm>
            <a:off x="1061571" y="4869160"/>
            <a:ext cx="393609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6286D8-D454-3D5B-C72D-14A5C5443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908720"/>
            <a:ext cx="5659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704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EC4EC-00D6-A074-2E5B-833864460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E6A19-9419-C0ED-9C07-087BD366A9DF}"/>
              </a:ext>
            </a:extLst>
          </p:cNvPr>
          <p:cNvSpPr/>
          <p:nvPr/>
        </p:nvSpPr>
        <p:spPr bwMode="white">
          <a:xfrm>
            <a:off x="1367619" y="1258203"/>
            <a:ext cx="371428" cy="4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1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06D3A-6EA8-D5DC-3C06-DE52FF0E8F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8448" cy="445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98A7D94-847B-EA06-E2E4-54FB59774C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908720"/>
            <a:ext cx="5659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16CBBC-7901-F78F-4C1C-55F6FF3F0CA9}"/>
              </a:ext>
            </a:extLst>
          </p:cNvPr>
          <p:cNvSpPr/>
          <p:nvPr/>
        </p:nvSpPr>
        <p:spPr bwMode="white">
          <a:xfrm>
            <a:off x="1127448" y="1124744"/>
            <a:ext cx="539591" cy="47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8D94AC-6425-D19E-35EA-6603D487F2CA}"/>
              </a:ext>
            </a:extLst>
          </p:cNvPr>
          <p:cNvSpPr/>
          <p:nvPr/>
        </p:nvSpPr>
        <p:spPr bwMode="white">
          <a:xfrm>
            <a:off x="1271464" y="1988840"/>
            <a:ext cx="334250" cy="47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A70F9E-5A6B-03F1-B61C-8B34D2C09CDA}"/>
              </a:ext>
            </a:extLst>
          </p:cNvPr>
          <p:cNvSpPr/>
          <p:nvPr/>
        </p:nvSpPr>
        <p:spPr bwMode="white">
          <a:xfrm>
            <a:off x="1127448" y="2930073"/>
            <a:ext cx="611599" cy="47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A38DBB-E0F1-46DA-3C67-56AC57DE8632}"/>
              </a:ext>
            </a:extLst>
          </p:cNvPr>
          <p:cNvSpPr/>
          <p:nvPr/>
        </p:nvSpPr>
        <p:spPr bwMode="white">
          <a:xfrm>
            <a:off x="1035707" y="3841010"/>
            <a:ext cx="703340" cy="46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9F4E9B-A8D2-FE54-BDB0-1A82DED07E2F}"/>
              </a:ext>
            </a:extLst>
          </p:cNvPr>
          <p:cNvSpPr/>
          <p:nvPr/>
        </p:nvSpPr>
        <p:spPr bwMode="white">
          <a:xfrm>
            <a:off x="1158027" y="4735402"/>
            <a:ext cx="550440" cy="46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4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D499D-BDFC-8B94-DB41-EE216EE434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417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008DCC-631E-79E6-1335-80AF03A99EE1}"/>
              </a:ext>
            </a:extLst>
          </p:cNvPr>
          <p:cNvSpPr/>
          <p:nvPr/>
        </p:nvSpPr>
        <p:spPr bwMode="white">
          <a:xfrm>
            <a:off x="1049617" y="2611568"/>
            <a:ext cx="167197" cy="2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1CE7BF-8EDA-4E9D-3AD0-227F8BF712D7}"/>
              </a:ext>
            </a:extLst>
          </p:cNvPr>
          <p:cNvSpPr/>
          <p:nvPr/>
        </p:nvSpPr>
        <p:spPr bwMode="white">
          <a:xfrm>
            <a:off x="1054394" y="3084796"/>
            <a:ext cx="152866" cy="19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76CE53-AD68-C215-AA64-E33B0A1DB8C3}"/>
              </a:ext>
            </a:extLst>
          </p:cNvPr>
          <p:cNvSpPr/>
          <p:nvPr/>
        </p:nvSpPr>
        <p:spPr bwMode="white">
          <a:xfrm>
            <a:off x="1049617" y="3562804"/>
            <a:ext cx="171974" cy="1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2755EB-4985-D843-3599-C8F8EABEA0ED}"/>
              </a:ext>
            </a:extLst>
          </p:cNvPr>
          <p:cNvSpPr/>
          <p:nvPr/>
        </p:nvSpPr>
        <p:spPr bwMode="white">
          <a:xfrm>
            <a:off x="1049617" y="4504481"/>
            <a:ext cx="162420" cy="2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51650F-D99E-38FD-603F-6F2B93B928E6}"/>
              </a:ext>
            </a:extLst>
          </p:cNvPr>
          <p:cNvSpPr/>
          <p:nvPr/>
        </p:nvSpPr>
        <p:spPr bwMode="white">
          <a:xfrm>
            <a:off x="1054394" y="4977709"/>
            <a:ext cx="157643" cy="19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9CDD09-6EF1-9880-C930-6BAD941ABF0E}"/>
              </a:ext>
            </a:extLst>
          </p:cNvPr>
          <p:cNvSpPr/>
          <p:nvPr/>
        </p:nvSpPr>
        <p:spPr bwMode="white">
          <a:xfrm>
            <a:off x="1049617" y="5924165"/>
            <a:ext cx="157643" cy="1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964767-7FEF-FF0F-4A59-30219D83D389}"/>
              </a:ext>
            </a:extLst>
          </p:cNvPr>
          <p:cNvSpPr/>
          <p:nvPr/>
        </p:nvSpPr>
        <p:spPr bwMode="white">
          <a:xfrm>
            <a:off x="1049617" y="6392614"/>
            <a:ext cx="162420" cy="2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06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31728-F052-1FC9-E4CC-18BE81D32D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930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1B9FF1-A207-9FE1-8332-1249643F851F}"/>
              </a:ext>
            </a:extLst>
          </p:cNvPr>
          <p:cNvSpPr/>
          <p:nvPr/>
        </p:nvSpPr>
        <p:spPr bwMode="white">
          <a:xfrm>
            <a:off x="5426811" y="1949518"/>
            <a:ext cx="279751" cy="30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0823E0-B67B-FE39-CE19-51B9AEDDDF1B}"/>
              </a:ext>
            </a:extLst>
          </p:cNvPr>
          <p:cNvSpPr/>
          <p:nvPr/>
        </p:nvSpPr>
        <p:spPr bwMode="white">
          <a:xfrm>
            <a:off x="3083896" y="4028157"/>
            <a:ext cx="258769" cy="29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81B44-A168-3100-611B-01700824E589}"/>
              </a:ext>
            </a:extLst>
          </p:cNvPr>
          <p:cNvSpPr/>
          <p:nvPr/>
        </p:nvSpPr>
        <p:spPr bwMode="white">
          <a:xfrm>
            <a:off x="3083896" y="5413917"/>
            <a:ext cx="279751" cy="29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52D734-9C67-F837-4C98-58CD07DFAC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2924944"/>
            <a:ext cx="6504120" cy="326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612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032CB-7B76-519D-BC55-A7CACE6C2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6250003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B5DA6-95FD-5955-7929-035BEDF5F982}"/>
              </a:ext>
            </a:extLst>
          </p:cNvPr>
          <p:cNvSpPr/>
          <p:nvPr/>
        </p:nvSpPr>
        <p:spPr bwMode="white">
          <a:xfrm>
            <a:off x="2495600" y="1052736"/>
            <a:ext cx="331798" cy="29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E0B595-AF1C-C1BF-FE87-2DD14318EF10}"/>
              </a:ext>
            </a:extLst>
          </p:cNvPr>
          <p:cNvSpPr/>
          <p:nvPr/>
        </p:nvSpPr>
        <p:spPr bwMode="white">
          <a:xfrm>
            <a:off x="3431704" y="2132856"/>
            <a:ext cx="238029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D33B632-D853-2E4F-288B-BBEAF4F708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3437728"/>
            <a:ext cx="6504120" cy="326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909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2D0C8-FCE4-5BDF-4D97-9D115989E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7AA9F-D3C5-C291-DB5E-A424D579DE35}"/>
              </a:ext>
            </a:extLst>
          </p:cNvPr>
          <p:cNvSpPr/>
          <p:nvPr/>
        </p:nvSpPr>
        <p:spPr bwMode="white">
          <a:xfrm>
            <a:off x="1386666" y="1133927"/>
            <a:ext cx="342857" cy="4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6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A97A9-1248-E645-63C3-01D3073171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9BA76-C3BA-6DFF-DC0A-9D8C1BD13B1C}"/>
              </a:ext>
            </a:extLst>
          </p:cNvPr>
          <p:cNvSpPr/>
          <p:nvPr/>
        </p:nvSpPr>
        <p:spPr bwMode="white">
          <a:xfrm>
            <a:off x="1269230" y="1229526"/>
            <a:ext cx="394759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5638F3-BD8C-82DE-2076-CDD2CCA0A568}"/>
              </a:ext>
            </a:extLst>
          </p:cNvPr>
          <p:cNvSpPr/>
          <p:nvPr/>
        </p:nvSpPr>
        <p:spPr bwMode="white">
          <a:xfrm>
            <a:off x="1303556" y="3658855"/>
            <a:ext cx="334687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70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7A85C-F67B-94A6-7224-D316958F17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CF3B9-67A5-B90C-8DBB-D37C9E2AD38D}"/>
              </a:ext>
            </a:extLst>
          </p:cNvPr>
          <p:cNvSpPr/>
          <p:nvPr/>
        </p:nvSpPr>
        <p:spPr bwMode="white">
          <a:xfrm>
            <a:off x="1329523" y="1162699"/>
            <a:ext cx="438095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24141-9E75-F5DF-68E7-A4A02C84F0B5}"/>
              </a:ext>
            </a:extLst>
          </p:cNvPr>
          <p:cNvSpPr/>
          <p:nvPr/>
        </p:nvSpPr>
        <p:spPr bwMode="white">
          <a:xfrm>
            <a:off x="1329523" y="2955275"/>
            <a:ext cx="438095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1FE65-CAC1-4662-9B21-6F49C29F0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DEAF41-D61A-3298-C2B7-A9005EFBD486}"/>
              </a:ext>
            </a:extLst>
          </p:cNvPr>
          <p:cNvSpPr/>
          <p:nvPr/>
        </p:nvSpPr>
        <p:spPr bwMode="white">
          <a:xfrm>
            <a:off x="1367619" y="1162616"/>
            <a:ext cx="371428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810EA5-698F-5D2B-B366-67B19EE2D072}"/>
              </a:ext>
            </a:extLst>
          </p:cNvPr>
          <p:cNvSpPr/>
          <p:nvPr/>
        </p:nvSpPr>
        <p:spPr bwMode="white">
          <a:xfrm>
            <a:off x="1386666" y="3859843"/>
            <a:ext cx="342857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8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B6051-09DD-AE37-446C-14D2AD6E9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00AE3C-FC8F-7610-03E2-2F2AA8BA4FD7}"/>
              </a:ext>
            </a:extLst>
          </p:cNvPr>
          <p:cNvSpPr/>
          <p:nvPr/>
        </p:nvSpPr>
        <p:spPr bwMode="white">
          <a:xfrm>
            <a:off x="1424761" y="2357741"/>
            <a:ext cx="304761" cy="39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88F019BE-D615-442B-8787-3EBAABFA49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02"/>
          <a:stretch/>
        </p:blipFill>
        <p:spPr>
          <a:xfrm>
            <a:off x="720000" y="3068961"/>
            <a:ext cx="1080000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C5B342-3122-B32B-D852-9361320FBE66}"/>
              </a:ext>
            </a:extLst>
          </p:cNvPr>
          <p:cNvSpPr/>
          <p:nvPr/>
        </p:nvSpPr>
        <p:spPr bwMode="white">
          <a:xfrm>
            <a:off x="1396190" y="3250309"/>
            <a:ext cx="304761" cy="4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77B51C0F-110F-0BD7-E84F-7D50B3D6CB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 b="53110"/>
          <a:stretch/>
        </p:blipFill>
        <p:spPr>
          <a:xfrm>
            <a:off x="2579908" y="4077072"/>
            <a:ext cx="7032184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717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DF17E-EFAC-0EC8-3CB2-E0575FC674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46"/>
          <a:stretch/>
        </p:blipFill>
        <p:spPr>
          <a:xfrm>
            <a:off x="720000" y="862219"/>
            <a:ext cx="10800000" cy="2710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44C33-196F-94F9-AF45-64395BF9C3C4}"/>
              </a:ext>
            </a:extLst>
          </p:cNvPr>
          <p:cNvSpPr/>
          <p:nvPr/>
        </p:nvSpPr>
        <p:spPr bwMode="white">
          <a:xfrm>
            <a:off x="1348571" y="1005485"/>
            <a:ext cx="380952" cy="4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D4797E-4856-F17B-BE67-09997A3BE9A0}"/>
              </a:ext>
            </a:extLst>
          </p:cNvPr>
          <p:cNvSpPr/>
          <p:nvPr/>
        </p:nvSpPr>
        <p:spPr bwMode="white">
          <a:xfrm>
            <a:off x="1348571" y="1931323"/>
            <a:ext cx="380952" cy="4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DD9F6A-BCC7-8E3A-38B7-A5AD3C11FD02}"/>
              </a:ext>
            </a:extLst>
          </p:cNvPr>
          <p:cNvSpPr/>
          <p:nvPr/>
        </p:nvSpPr>
        <p:spPr bwMode="white">
          <a:xfrm>
            <a:off x="1348571" y="2847617"/>
            <a:ext cx="380952" cy="39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622E93-7435-C0FB-8AB8-B9FD325150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9" b="51130"/>
          <a:stretch/>
        </p:blipFill>
        <p:spPr>
          <a:xfrm>
            <a:off x="839416" y="3933056"/>
            <a:ext cx="2860544" cy="209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142B125-8F21-B1DA-6F39-51E47747C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9" r="35554"/>
          <a:stretch/>
        </p:blipFill>
        <p:spPr>
          <a:xfrm>
            <a:off x="4007768" y="3933056"/>
            <a:ext cx="5387155" cy="2139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427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2023-12-28T04:19:51Z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