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B39A6E-16B9-D126-CC6A-77EA96232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24944"/>
            <a:ext cx="9000000" cy="5937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D9372-C715-45DE-A138-7A35E0938D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2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9608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527B7-578A-2BD2-FB40-BB303F8940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C75977-51E0-7CA1-84F5-BAFF5AEF1F41}"/>
              </a:ext>
            </a:extLst>
          </p:cNvPr>
          <p:cNvSpPr/>
          <p:nvPr/>
        </p:nvSpPr>
        <p:spPr bwMode="white">
          <a:xfrm>
            <a:off x="1348571" y="1162595"/>
            <a:ext cx="380952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7591C5-2983-8C56-551E-2E8A727B36CE}"/>
              </a:ext>
            </a:extLst>
          </p:cNvPr>
          <p:cNvSpPr/>
          <p:nvPr/>
        </p:nvSpPr>
        <p:spPr bwMode="white">
          <a:xfrm>
            <a:off x="1396190" y="2096511"/>
            <a:ext cx="304761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04E41C-5560-4590-F27F-25BC7B2316F7}"/>
              </a:ext>
            </a:extLst>
          </p:cNvPr>
          <p:cNvSpPr/>
          <p:nvPr/>
        </p:nvSpPr>
        <p:spPr bwMode="white">
          <a:xfrm>
            <a:off x="1348571" y="3039957"/>
            <a:ext cx="380952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EFFC8A-7E59-FB68-A163-357C93C70752}"/>
              </a:ext>
            </a:extLst>
          </p:cNvPr>
          <p:cNvSpPr/>
          <p:nvPr/>
        </p:nvSpPr>
        <p:spPr bwMode="white">
          <a:xfrm>
            <a:off x="1396190" y="3983404"/>
            <a:ext cx="304761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35000C-B3DE-1A4E-897E-CCFC26A4137B}"/>
              </a:ext>
            </a:extLst>
          </p:cNvPr>
          <p:cNvSpPr/>
          <p:nvPr/>
        </p:nvSpPr>
        <p:spPr bwMode="white">
          <a:xfrm>
            <a:off x="1396190" y="4926850"/>
            <a:ext cx="304761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46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EC9F3-9281-8DC1-83F0-FE94F128F4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26BB50-C12D-6F26-3DDC-059F68636C1F}"/>
              </a:ext>
            </a:extLst>
          </p:cNvPr>
          <p:cNvSpPr/>
          <p:nvPr/>
        </p:nvSpPr>
        <p:spPr bwMode="white">
          <a:xfrm>
            <a:off x="4443809" y="2458464"/>
            <a:ext cx="1914285" cy="60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C0B5F9-9063-A298-DADD-352637EBA1DD}"/>
              </a:ext>
            </a:extLst>
          </p:cNvPr>
          <p:cNvSpPr/>
          <p:nvPr/>
        </p:nvSpPr>
        <p:spPr bwMode="white">
          <a:xfrm>
            <a:off x="5720000" y="3687656"/>
            <a:ext cx="866666" cy="60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78FE04-4ED5-46F1-FE83-A9CF162C2DA5}"/>
              </a:ext>
            </a:extLst>
          </p:cNvPr>
          <p:cNvSpPr/>
          <p:nvPr/>
        </p:nvSpPr>
        <p:spPr bwMode="white">
          <a:xfrm>
            <a:off x="4655840" y="4935904"/>
            <a:ext cx="1321302" cy="95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32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A30652-6051-44A9-4F43-E9180A65BD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AAD360-9B6C-37AB-33DD-D6241FB04E52}"/>
              </a:ext>
            </a:extLst>
          </p:cNvPr>
          <p:cNvSpPr/>
          <p:nvPr/>
        </p:nvSpPr>
        <p:spPr bwMode="white">
          <a:xfrm>
            <a:off x="5129523" y="1095840"/>
            <a:ext cx="1380952" cy="6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7ABCC6-742F-1C85-D961-4ADD42FD71AD}"/>
              </a:ext>
            </a:extLst>
          </p:cNvPr>
          <p:cNvSpPr/>
          <p:nvPr/>
        </p:nvSpPr>
        <p:spPr bwMode="white">
          <a:xfrm>
            <a:off x="6015238" y="2334248"/>
            <a:ext cx="1095238" cy="6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C30295-6640-C0AF-34FE-6F237BCE8841}"/>
              </a:ext>
            </a:extLst>
          </p:cNvPr>
          <p:cNvSpPr/>
          <p:nvPr/>
        </p:nvSpPr>
        <p:spPr bwMode="white">
          <a:xfrm>
            <a:off x="5691428" y="3572656"/>
            <a:ext cx="990476" cy="6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6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F9364-3DE8-EA8F-9A6C-15F0AC748B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5595A0-E16F-B000-B748-5E8AF3D9B0A4}"/>
              </a:ext>
            </a:extLst>
          </p:cNvPr>
          <p:cNvSpPr/>
          <p:nvPr/>
        </p:nvSpPr>
        <p:spPr bwMode="white">
          <a:xfrm>
            <a:off x="1405714" y="2354561"/>
            <a:ext cx="352380" cy="40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DF2C83-0243-1F5E-05E5-D3645974E158}"/>
              </a:ext>
            </a:extLst>
          </p:cNvPr>
          <p:cNvSpPr/>
          <p:nvPr/>
        </p:nvSpPr>
        <p:spPr bwMode="white">
          <a:xfrm>
            <a:off x="1386666" y="4147123"/>
            <a:ext cx="380952" cy="4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34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F1297-1757-E80C-D175-80D8193CED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A03ED3-57EA-01F7-F194-5C09B6E1FAE6}"/>
              </a:ext>
            </a:extLst>
          </p:cNvPr>
          <p:cNvSpPr/>
          <p:nvPr/>
        </p:nvSpPr>
        <p:spPr bwMode="white">
          <a:xfrm>
            <a:off x="1367619" y="1210478"/>
            <a:ext cx="371428" cy="4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93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BE3C61-859E-BB84-8A4D-0B1021E370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B6D1DE-6AD8-77FB-A5D6-5FEDE28849B8}"/>
              </a:ext>
            </a:extLst>
          </p:cNvPr>
          <p:cNvSpPr/>
          <p:nvPr/>
        </p:nvSpPr>
        <p:spPr bwMode="white">
          <a:xfrm>
            <a:off x="1329523" y="1248521"/>
            <a:ext cx="438095" cy="4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4F2310-58ED-ADB8-F56C-B3AD919BCDF9}"/>
              </a:ext>
            </a:extLst>
          </p:cNvPr>
          <p:cNvSpPr/>
          <p:nvPr/>
        </p:nvSpPr>
        <p:spPr bwMode="white">
          <a:xfrm>
            <a:off x="1386666" y="3946993"/>
            <a:ext cx="342857" cy="4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7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2319AC-9709-D94C-207D-144FFC7241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6585"/>
            <a:ext cx="9187921" cy="3180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0720431-9815-FE53-F2BC-0D2B906AE2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1048"/>
            <a:ext cx="9187921" cy="1166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64AA1A-4316-76DC-316A-2BCAC1E52B1F}"/>
              </a:ext>
            </a:extLst>
          </p:cNvPr>
          <p:cNvSpPr/>
          <p:nvPr/>
        </p:nvSpPr>
        <p:spPr bwMode="white">
          <a:xfrm>
            <a:off x="8214285" y="4137412"/>
            <a:ext cx="933333" cy="61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19930E-D048-57A1-F83F-1C8835A6F089}"/>
              </a:ext>
            </a:extLst>
          </p:cNvPr>
          <p:cNvSpPr/>
          <p:nvPr/>
        </p:nvSpPr>
        <p:spPr bwMode="white">
          <a:xfrm>
            <a:off x="6066821" y="4016518"/>
            <a:ext cx="1314285" cy="91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DAB000E-2A32-A20F-8B0D-91E34435604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77030"/>
            <a:ext cx="9187921" cy="1771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141DC8-0FD4-8A46-7000-9624A8C8D0BA}"/>
              </a:ext>
            </a:extLst>
          </p:cNvPr>
          <p:cNvSpPr/>
          <p:nvPr/>
        </p:nvSpPr>
        <p:spPr bwMode="white">
          <a:xfrm>
            <a:off x="4727848" y="4948604"/>
            <a:ext cx="2256573" cy="98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D99181-6D3D-F035-5B13-A04562E565EF}"/>
              </a:ext>
            </a:extLst>
          </p:cNvPr>
          <p:cNvSpPr/>
          <p:nvPr/>
        </p:nvSpPr>
        <p:spPr bwMode="white">
          <a:xfrm>
            <a:off x="7752184" y="5197991"/>
            <a:ext cx="1656805" cy="72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0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C9ED37-BC38-3C2D-BE89-21C8818606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3171"/>
            <a:ext cx="8904392" cy="226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D547DB4-3667-D142-0AA1-8BEF54D123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98122"/>
            <a:ext cx="10800000" cy="4180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1F22CC-7256-C6B2-575F-693A50B6FB66}"/>
              </a:ext>
            </a:extLst>
          </p:cNvPr>
          <p:cNvSpPr/>
          <p:nvPr/>
        </p:nvSpPr>
        <p:spPr bwMode="white">
          <a:xfrm>
            <a:off x="2767619" y="3055801"/>
            <a:ext cx="1057142" cy="60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95B18A-4583-AF64-1F59-3D7C7F6254E1}"/>
              </a:ext>
            </a:extLst>
          </p:cNvPr>
          <p:cNvSpPr/>
          <p:nvPr/>
        </p:nvSpPr>
        <p:spPr bwMode="white">
          <a:xfrm>
            <a:off x="5120000" y="3055801"/>
            <a:ext cx="1761904" cy="60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3C0C7F-BCD2-3B82-6842-41CF7BD4C9C2}"/>
              </a:ext>
            </a:extLst>
          </p:cNvPr>
          <p:cNvSpPr/>
          <p:nvPr/>
        </p:nvSpPr>
        <p:spPr bwMode="white">
          <a:xfrm>
            <a:off x="2996190" y="5394002"/>
            <a:ext cx="1590476" cy="86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36D8A6-7344-27CD-2F7B-25B032E955AE}"/>
              </a:ext>
            </a:extLst>
          </p:cNvPr>
          <p:cNvSpPr/>
          <p:nvPr/>
        </p:nvSpPr>
        <p:spPr bwMode="white">
          <a:xfrm>
            <a:off x="5958095" y="5394003"/>
            <a:ext cx="1104761" cy="42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39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751931-3537-A49E-044E-8AEFD85C48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96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A93CC1-E558-53FB-82AE-249CEB246195}"/>
              </a:ext>
            </a:extLst>
          </p:cNvPr>
          <p:cNvSpPr/>
          <p:nvPr/>
        </p:nvSpPr>
        <p:spPr bwMode="white">
          <a:xfrm>
            <a:off x="3600774" y="2079956"/>
            <a:ext cx="247512" cy="28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D0424B-ADCF-25A5-BEB8-4240C1412F02}"/>
              </a:ext>
            </a:extLst>
          </p:cNvPr>
          <p:cNvSpPr/>
          <p:nvPr/>
        </p:nvSpPr>
        <p:spPr bwMode="white">
          <a:xfrm>
            <a:off x="3573272" y="3442537"/>
            <a:ext cx="316266" cy="28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B6E5C1-1106-5982-978C-681ADC817FFA}"/>
              </a:ext>
            </a:extLst>
          </p:cNvPr>
          <p:cNvSpPr/>
          <p:nvPr/>
        </p:nvSpPr>
        <p:spPr bwMode="white">
          <a:xfrm>
            <a:off x="4143927" y="4123827"/>
            <a:ext cx="275014" cy="28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A47FB8-118B-6246-BD1A-AFD3FBE54034}"/>
              </a:ext>
            </a:extLst>
          </p:cNvPr>
          <p:cNvSpPr/>
          <p:nvPr/>
        </p:nvSpPr>
        <p:spPr bwMode="white">
          <a:xfrm>
            <a:off x="2844484" y="5479526"/>
            <a:ext cx="268138" cy="29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2071B1A-53FF-421B-027A-82474CF202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216" y="1700808"/>
            <a:ext cx="7101059" cy="299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464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2023-12-27T14:31:26Z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