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7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17" autoAdjust="0"/>
    <p:restoredTop sz="94660"/>
  </p:normalViewPr>
  <p:slideViewPr>
    <p:cSldViewPr showGuides="1">
      <p:cViewPr>
        <p:scale>
          <a:sx n="75" d="100"/>
          <a:sy n="75" d="100"/>
        </p:scale>
        <p:origin x="82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618AC0-FD4C-D3AE-43F1-B9D0097EB0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/>
        </p:blipFill>
        <p:spPr>
          <a:xfrm>
            <a:off x="4236092" y="3068960"/>
            <a:ext cx="3719816" cy="640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118721-5DCD-98FF-E0A5-D7124EFA9A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30E540-7F30-A02E-3B02-1753B3E8C4B6}"/>
              </a:ext>
            </a:extLst>
          </p:cNvPr>
          <p:cNvSpPr/>
          <p:nvPr/>
        </p:nvSpPr>
        <p:spPr bwMode="white">
          <a:xfrm>
            <a:off x="1481904" y="1524556"/>
            <a:ext cx="228571" cy="2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BFAD3E-BB32-835B-723C-34708C1111E1}"/>
              </a:ext>
            </a:extLst>
          </p:cNvPr>
          <p:cNvSpPr/>
          <p:nvPr/>
        </p:nvSpPr>
        <p:spPr bwMode="white">
          <a:xfrm>
            <a:off x="1481904" y="2886893"/>
            <a:ext cx="228571" cy="2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60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B80C99-0D68-01C4-5D40-4E6E350B9C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3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4FFCE3-0579-1E9B-97AB-A945FDA3E861}"/>
              </a:ext>
            </a:extLst>
          </p:cNvPr>
          <p:cNvSpPr/>
          <p:nvPr/>
        </p:nvSpPr>
        <p:spPr bwMode="white">
          <a:xfrm>
            <a:off x="1043809" y="1048412"/>
            <a:ext cx="219047" cy="21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708503-64F0-29A2-046A-A3568F800ABD}"/>
              </a:ext>
            </a:extLst>
          </p:cNvPr>
          <p:cNvSpPr/>
          <p:nvPr/>
        </p:nvSpPr>
        <p:spPr bwMode="white">
          <a:xfrm>
            <a:off x="1034285" y="1822091"/>
            <a:ext cx="228571" cy="21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ED853A-A1EA-5EFC-12C1-1F147899EACE}"/>
              </a:ext>
            </a:extLst>
          </p:cNvPr>
          <p:cNvSpPr/>
          <p:nvPr/>
        </p:nvSpPr>
        <p:spPr bwMode="white">
          <a:xfrm>
            <a:off x="1043809" y="2987385"/>
            <a:ext cx="219047" cy="21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56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9D5518-5644-B188-C216-6E62A81D28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6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80610E-7C2A-F487-567E-80EF555F6411}"/>
              </a:ext>
            </a:extLst>
          </p:cNvPr>
          <p:cNvSpPr/>
          <p:nvPr/>
        </p:nvSpPr>
        <p:spPr bwMode="white">
          <a:xfrm>
            <a:off x="1462857" y="1907230"/>
            <a:ext cx="238095" cy="21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73FDA4-9820-3FC7-892B-F09885EDA93F}"/>
              </a:ext>
            </a:extLst>
          </p:cNvPr>
          <p:cNvSpPr/>
          <p:nvPr/>
        </p:nvSpPr>
        <p:spPr bwMode="white">
          <a:xfrm>
            <a:off x="1491428" y="3224188"/>
            <a:ext cx="200000" cy="209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31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672F6C-BC98-DAE7-6F71-4E29BBE8A6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8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874473-4BBB-0634-D940-B75991407BDB}"/>
              </a:ext>
            </a:extLst>
          </p:cNvPr>
          <p:cNvSpPr/>
          <p:nvPr/>
        </p:nvSpPr>
        <p:spPr bwMode="white">
          <a:xfrm>
            <a:off x="1024761" y="1334592"/>
            <a:ext cx="238095" cy="219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F683E4-928B-A159-504F-294687A4BACB}"/>
              </a:ext>
            </a:extLst>
          </p:cNvPr>
          <p:cNvSpPr/>
          <p:nvPr/>
        </p:nvSpPr>
        <p:spPr bwMode="white">
          <a:xfrm>
            <a:off x="1053333" y="2842214"/>
            <a:ext cx="190476" cy="219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2F0F4F-FAC2-A705-BDD9-BFA24053BCA5}"/>
              </a:ext>
            </a:extLst>
          </p:cNvPr>
          <p:cNvSpPr/>
          <p:nvPr/>
        </p:nvSpPr>
        <p:spPr bwMode="white">
          <a:xfrm>
            <a:off x="1053333" y="4158998"/>
            <a:ext cx="190476" cy="20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310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78BA32-216C-0CDB-ACA5-A5BDA5A853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9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DCE46E-70E4-6D26-52BE-63216CD7E5F6}"/>
              </a:ext>
            </a:extLst>
          </p:cNvPr>
          <p:cNvSpPr/>
          <p:nvPr/>
        </p:nvSpPr>
        <p:spPr bwMode="white">
          <a:xfrm>
            <a:off x="5291428" y="2153534"/>
            <a:ext cx="361904" cy="32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3B0C4A-9D8C-4D2D-5FED-4A49FAED3F37}"/>
              </a:ext>
            </a:extLst>
          </p:cNvPr>
          <p:cNvSpPr/>
          <p:nvPr/>
        </p:nvSpPr>
        <p:spPr bwMode="white">
          <a:xfrm>
            <a:off x="6205714" y="2001078"/>
            <a:ext cx="504761" cy="47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FAF6D8-AFA8-F21C-F650-17EBF2F16632}"/>
              </a:ext>
            </a:extLst>
          </p:cNvPr>
          <p:cNvSpPr/>
          <p:nvPr/>
        </p:nvSpPr>
        <p:spPr bwMode="white">
          <a:xfrm>
            <a:off x="7310476" y="2153534"/>
            <a:ext cx="209523" cy="17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97F1C9-4844-7272-FA4A-A8B3C86798CF}"/>
              </a:ext>
            </a:extLst>
          </p:cNvPr>
          <p:cNvSpPr/>
          <p:nvPr/>
        </p:nvSpPr>
        <p:spPr bwMode="white">
          <a:xfrm>
            <a:off x="8129523" y="2001078"/>
            <a:ext cx="676190" cy="32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136C9A-478A-D21E-6123-2CDACF04F21C}"/>
              </a:ext>
            </a:extLst>
          </p:cNvPr>
          <p:cNvSpPr/>
          <p:nvPr/>
        </p:nvSpPr>
        <p:spPr bwMode="white">
          <a:xfrm>
            <a:off x="5100952" y="3258841"/>
            <a:ext cx="685714" cy="47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B1B655-B39A-E415-B45D-095B98055423}"/>
              </a:ext>
            </a:extLst>
          </p:cNvPr>
          <p:cNvSpPr/>
          <p:nvPr/>
        </p:nvSpPr>
        <p:spPr bwMode="white">
          <a:xfrm>
            <a:off x="6358095" y="3249312"/>
            <a:ext cx="809523" cy="32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4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C52911-67B4-3DBE-BDB2-4F55CC24E6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7F0576-5FB9-0F0F-77CD-9CFA4CFD20C4}"/>
              </a:ext>
            </a:extLst>
          </p:cNvPr>
          <p:cNvSpPr/>
          <p:nvPr/>
        </p:nvSpPr>
        <p:spPr bwMode="white">
          <a:xfrm>
            <a:off x="4681904" y="1430037"/>
            <a:ext cx="276190" cy="324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81C279-9B18-9A50-A50B-28D67D2A5FB2}"/>
              </a:ext>
            </a:extLst>
          </p:cNvPr>
          <p:cNvSpPr/>
          <p:nvPr/>
        </p:nvSpPr>
        <p:spPr bwMode="white">
          <a:xfrm>
            <a:off x="5548571" y="1430037"/>
            <a:ext cx="1171428" cy="477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1CA87F-D27E-85F0-4035-6587855A32F1}"/>
              </a:ext>
            </a:extLst>
          </p:cNvPr>
          <p:cNvSpPr/>
          <p:nvPr/>
        </p:nvSpPr>
        <p:spPr bwMode="white">
          <a:xfrm>
            <a:off x="4958094" y="2594216"/>
            <a:ext cx="417826" cy="402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7EA988-9DC5-D2E9-5AD7-DCF659A9EF69}"/>
              </a:ext>
            </a:extLst>
          </p:cNvPr>
          <p:cNvSpPr/>
          <p:nvPr/>
        </p:nvSpPr>
        <p:spPr bwMode="white">
          <a:xfrm>
            <a:off x="5939047" y="2594216"/>
            <a:ext cx="1076190" cy="477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A43BF3-1875-6B1D-EC92-44FA125FFDD9}"/>
              </a:ext>
            </a:extLst>
          </p:cNvPr>
          <p:cNvSpPr/>
          <p:nvPr/>
        </p:nvSpPr>
        <p:spPr bwMode="white">
          <a:xfrm>
            <a:off x="4511824" y="3861048"/>
            <a:ext cx="432048" cy="28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6758AB-B52B-0C0C-D8C8-68B1A93F47DE}"/>
              </a:ext>
            </a:extLst>
          </p:cNvPr>
          <p:cNvSpPr/>
          <p:nvPr/>
        </p:nvSpPr>
        <p:spPr bwMode="white">
          <a:xfrm>
            <a:off x="5472380" y="3758395"/>
            <a:ext cx="1047619" cy="477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23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9AB5E0-6FAB-C31B-7327-3979B0E931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0B4480-591C-5035-426B-E7FDF366EE94}"/>
              </a:ext>
            </a:extLst>
          </p:cNvPr>
          <p:cNvSpPr/>
          <p:nvPr/>
        </p:nvSpPr>
        <p:spPr bwMode="white">
          <a:xfrm>
            <a:off x="1996190" y="2002057"/>
            <a:ext cx="219047" cy="21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90593A-75A0-650F-99D1-3D14D9D84AE9}"/>
              </a:ext>
            </a:extLst>
          </p:cNvPr>
          <p:cNvSpPr/>
          <p:nvPr/>
        </p:nvSpPr>
        <p:spPr bwMode="white">
          <a:xfrm>
            <a:off x="1996190" y="3413618"/>
            <a:ext cx="266666" cy="20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22EC0A-9ED4-FCB7-A296-76A24B2F7C78}"/>
              </a:ext>
            </a:extLst>
          </p:cNvPr>
          <p:cNvSpPr/>
          <p:nvPr/>
        </p:nvSpPr>
        <p:spPr bwMode="white">
          <a:xfrm>
            <a:off x="4805714" y="3880960"/>
            <a:ext cx="200000" cy="21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D6F9FC-7957-F4D7-07F0-B660F2EB6D89}"/>
              </a:ext>
            </a:extLst>
          </p:cNvPr>
          <p:cNvSpPr/>
          <p:nvPr/>
        </p:nvSpPr>
        <p:spPr bwMode="white">
          <a:xfrm>
            <a:off x="6186666" y="4825179"/>
            <a:ext cx="228571" cy="21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0AEB56-F711-6D17-0D31-8198E44964D1}"/>
              </a:ext>
            </a:extLst>
          </p:cNvPr>
          <p:cNvSpPr/>
          <p:nvPr/>
        </p:nvSpPr>
        <p:spPr bwMode="white">
          <a:xfrm>
            <a:off x="1996190" y="5759862"/>
            <a:ext cx="238095" cy="21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6DB3C26-84C0-E61F-13EA-7291CF3181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0"/>
          <a:stretch/>
        </p:blipFill>
        <p:spPr>
          <a:xfrm>
            <a:off x="7896200" y="1199484"/>
            <a:ext cx="4223872" cy="2765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725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F90361-D507-4A18-2341-5FF1019789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9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025FC12-FB08-CA91-1E89-04EC04FEC7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3811494"/>
            <a:ext cx="10800000" cy="232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D33057-E797-5C31-F999-AEEB6EE6DDE5}"/>
              </a:ext>
            </a:extLst>
          </p:cNvPr>
          <p:cNvSpPr/>
          <p:nvPr/>
        </p:nvSpPr>
        <p:spPr bwMode="white">
          <a:xfrm>
            <a:off x="1725333" y="3983156"/>
            <a:ext cx="200000" cy="14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D8F6FD-B2CF-138B-961E-CC635D054C6D}"/>
              </a:ext>
            </a:extLst>
          </p:cNvPr>
          <p:cNvSpPr/>
          <p:nvPr/>
        </p:nvSpPr>
        <p:spPr bwMode="white">
          <a:xfrm>
            <a:off x="1649142" y="4336018"/>
            <a:ext cx="333333" cy="28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1A70F8-206F-A956-81DF-85B047B798CB}"/>
              </a:ext>
            </a:extLst>
          </p:cNvPr>
          <p:cNvSpPr/>
          <p:nvPr/>
        </p:nvSpPr>
        <p:spPr bwMode="white">
          <a:xfrm>
            <a:off x="1649142" y="4812858"/>
            <a:ext cx="333333" cy="27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585C25-18A2-0622-1255-E3E8376DA697}"/>
              </a:ext>
            </a:extLst>
          </p:cNvPr>
          <p:cNvSpPr/>
          <p:nvPr/>
        </p:nvSpPr>
        <p:spPr bwMode="white">
          <a:xfrm>
            <a:off x="1649142" y="5280162"/>
            <a:ext cx="333333" cy="28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944F4C-03A5-6FC0-723F-E1C02063BB97}"/>
              </a:ext>
            </a:extLst>
          </p:cNvPr>
          <p:cNvSpPr/>
          <p:nvPr/>
        </p:nvSpPr>
        <p:spPr bwMode="white">
          <a:xfrm>
            <a:off x="1725333" y="5861907"/>
            <a:ext cx="200000" cy="14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762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75F4EB-B96F-71AB-8B46-2D6B0B20BA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9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8F37BB-BA39-7C55-FE2A-4BF04491CF7D}"/>
              </a:ext>
            </a:extLst>
          </p:cNvPr>
          <p:cNvSpPr/>
          <p:nvPr/>
        </p:nvSpPr>
        <p:spPr bwMode="white">
          <a:xfrm>
            <a:off x="1796190" y="1715331"/>
            <a:ext cx="961904" cy="3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93865C-D1FE-19EE-A6CC-B7F10B43B340}"/>
              </a:ext>
            </a:extLst>
          </p:cNvPr>
          <p:cNvSpPr/>
          <p:nvPr/>
        </p:nvSpPr>
        <p:spPr bwMode="white">
          <a:xfrm>
            <a:off x="4815238" y="1629561"/>
            <a:ext cx="1047619" cy="47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275E2A-442C-96F1-0060-C477430A2F7C}"/>
              </a:ext>
            </a:extLst>
          </p:cNvPr>
          <p:cNvSpPr/>
          <p:nvPr/>
        </p:nvSpPr>
        <p:spPr bwMode="white">
          <a:xfrm>
            <a:off x="7539047" y="1724859"/>
            <a:ext cx="885714" cy="38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6B7C37-8DDB-F2A8-31BF-068EDFE200E4}"/>
              </a:ext>
            </a:extLst>
          </p:cNvPr>
          <p:cNvSpPr/>
          <p:nvPr/>
        </p:nvSpPr>
        <p:spPr bwMode="white">
          <a:xfrm>
            <a:off x="1662857" y="2372891"/>
            <a:ext cx="847619" cy="3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548C9A-7845-6EA2-C80A-29B80561EEAD}"/>
              </a:ext>
            </a:extLst>
          </p:cNvPr>
          <p:cNvSpPr/>
          <p:nvPr/>
        </p:nvSpPr>
        <p:spPr bwMode="white">
          <a:xfrm>
            <a:off x="4967619" y="2277592"/>
            <a:ext cx="1209523" cy="48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95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CC294F-D8AE-A655-6128-6A7E3A30A4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CC26E4-BD40-719B-1FC9-3A7C4715B0E1}"/>
              </a:ext>
            </a:extLst>
          </p:cNvPr>
          <p:cNvSpPr/>
          <p:nvPr/>
        </p:nvSpPr>
        <p:spPr bwMode="white">
          <a:xfrm>
            <a:off x="1834285" y="3656179"/>
            <a:ext cx="200000" cy="219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D46EA2-3AF3-8FAD-C8E9-5030B1B53E46}"/>
              </a:ext>
            </a:extLst>
          </p:cNvPr>
          <p:cNvSpPr/>
          <p:nvPr/>
        </p:nvSpPr>
        <p:spPr bwMode="white">
          <a:xfrm>
            <a:off x="3872380" y="3665731"/>
            <a:ext cx="152380" cy="21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01A2BB-0CFC-0914-752E-7746857869CC}"/>
              </a:ext>
            </a:extLst>
          </p:cNvPr>
          <p:cNvSpPr/>
          <p:nvPr/>
        </p:nvSpPr>
        <p:spPr bwMode="white">
          <a:xfrm>
            <a:off x="5872380" y="3665731"/>
            <a:ext cx="200000" cy="21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5D1B7D-02E9-F0E3-F751-17142AB1099C}"/>
              </a:ext>
            </a:extLst>
          </p:cNvPr>
          <p:cNvSpPr/>
          <p:nvPr/>
        </p:nvSpPr>
        <p:spPr bwMode="white">
          <a:xfrm>
            <a:off x="7891428" y="3656179"/>
            <a:ext cx="200000" cy="219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F312F2-AF37-56B4-288A-1148A99DD043}"/>
              </a:ext>
            </a:extLst>
          </p:cNvPr>
          <p:cNvSpPr/>
          <p:nvPr/>
        </p:nvSpPr>
        <p:spPr bwMode="white">
          <a:xfrm>
            <a:off x="9910476" y="3665731"/>
            <a:ext cx="209523" cy="21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AFA6CFC-6A21-AEC6-EC10-AB514C325231}"/>
              </a:ext>
            </a:extLst>
          </p:cNvPr>
          <p:cNvSpPr/>
          <p:nvPr/>
        </p:nvSpPr>
        <p:spPr bwMode="white">
          <a:xfrm>
            <a:off x="10272464" y="866925"/>
            <a:ext cx="1368152" cy="119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490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C45E97-13F6-196A-B11B-D4D824D68A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3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10166B-91F6-AB25-4099-01D2D804F6EE}"/>
              </a:ext>
            </a:extLst>
          </p:cNvPr>
          <p:cNvSpPr/>
          <p:nvPr/>
        </p:nvSpPr>
        <p:spPr bwMode="white">
          <a:xfrm>
            <a:off x="1481904" y="1496014"/>
            <a:ext cx="228571" cy="2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031064-B8EE-48A4-EBDF-0F4810079CF0}"/>
              </a:ext>
            </a:extLst>
          </p:cNvPr>
          <p:cNvSpPr/>
          <p:nvPr/>
        </p:nvSpPr>
        <p:spPr bwMode="white">
          <a:xfrm>
            <a:off x="1491428" y="2867980"/>
            <a:ext cx="209523" cy="20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65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CD08DD-1803-6B9B-A8EF-C98A3F8DB7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7320F6-F4F2-AD6A-8290-38377AF5D8E3}"/>
              </a:ext>
            </a:extLst>
          </p:cNvPr>
          <p:cNvSpPr/>
          <p:nvPr/>
        </p:nvSpPr>
        <p:spPr bwMode="white">
          <a:xfrm>
            <a:off x="1034285" y="1076927"/>
            <a:ext cx="228571" cy="219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1AD23E-2AD5-1EAD-9807-4F7F77A744EC}"/>
              </a:ext>
            </a:extLst>
          </p:cNvPr>
          <p:cNvSpPr/>
          <p:nvPr/>
        </p:nvSpPr>
        <p:spPr bwMode="white">
          <a:xfrm>
            <a:off x="1043809" y="2440982"/>
            <a:ext cx="219047" cy="219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698EB4-3092-A342-C6E2-4F6DC302DC06}"/>
              </a:ext>
            </a:extLst>
          </p:cNvPr>
          <p:cNvSpPr/>
          <p:nvPr/>
        </p:nvSpPr>
        <p:spPr bwMode="white">
          <a:xfrm>
            <a:off x="1015238" y="3814575"/>
            <a:ext cx="257142" cy="209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486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886FBC-CE68-B3EF-8769-7767FC8689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6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E7C011-EFD8-FDFC-6C93-98B033540225}"/>
              </a:ext>
            </a:extLst>
          </p:cNvPr>
          <p:cNvSpPr/>
          <p:nvPr/>
        </p:nvSpPr>
        <p:spPr bwMode="white">
          <a:xfrm>
            <a:off x="1481904" y="1487186"/>
            <a:ext cx="219047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CF9D6F-1A02-7A30-1AD6-AA8BC8B41761}"/>
              </a:ext>
            </a:extLst>
          </p:cNvPr>
          <p:cNvSpPr/>
          <p:nvPr/>
        </p:nvSpPr>
        <p:spPr bwMode="white">
          <a:xfrm>
            <a:off x="1481904" y="2336291"/>
            <a:ext cx="219047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C51030-CB96-9690-A67F-84F0D5692E56}"/>
              </a:ext>
            </a:extLst>
          </p:cNvPr>
          <p:cNvSpPr/>
          <p:nvPr/>
        </p:nvSpPr>
        <p:spPr bwMode="white">
          <a:xfrm>
            <a:off x="1472380" y="2756073"/>
            <a:ext cx="228571" cy="21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718C35-5359-91CF-4821-791888F65AE5}"/>
              </a:ext>
            </a:extLst>
          </p:cNvPr>
          <p:cNvSpPr/>
          <p:nvPr/>
        </p:nvSpPr>
        <p:spPr bwMode="white">
          <a:xfrm>
            <a:off x="1481904" y="3185395"/>
            <a:ext cx="219047" cy="21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105894-1A3E-A1BC-BB8F-63CD2D4077CC}"/>
              </a:ext>
            </a:extLst>
          </p:cNvPr>
          <p:cNvSpPr/>
          <p:nvPr/>
        </p:nvSpPr>
        <p:spPr bwMode="white">
          <a:xfrm>
            <a:off x="1453333" y="4034500"/>
            <a:ext cx="266666" cy="21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76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1DB91-2014-5526-6174-82E031BDF0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3504BB-EA9F-FC4D-641A-354B7F0C4C4B}"/>
              </a:ext>
            </a:extLst>
          </p:cNvPr>
          <p:cNvSpPr/>
          <p:nvPr/>
        </p:nvSpPr>
        <p:spPr bwMode="white">
          <a:xfrm>
            <a:off x="3491428" y="1553394"/>
            <a:ext cx="695238" cy="32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5D16C9-655D-D7A8-366A-F9C15B6AFEC4}"/>
              </a:ext>
            </a:extLst>
          </p:cNvPr>
          <p:cNvSpPr/>
          <p:nvPr/>
        </p:nvSpPr>
        <p:spPr bwMode="white">
          <a:xfrm>
            <a:off x="2520000" y="2334941"/>
            <a:ext cx="657142" cy="333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8AC057-DDAE-EBC1-7F07-08A9631EE163}"/>
              </a:ext>
            </a:extLst>
          </p:cNvPr>
          <p:cNvSpPr/>
          <p:nvPr/>
        </p:nvSpPr>
        <p:spPr bwMode="white">
          <a:xfrm>
            <a:off x="4739047" y="2276872"/>
            <a:ext cx="609523" cy="23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CB9366-0D24-2D76-AFE3-40D016E9CB3C}"/>
              </a:ext>
            </a:extLst>
          </p:cNvPr>
          <p:cNvSpPr/>
          <p:nvPr/>
        </p:nvSpPr>
        <p:spPr bwMode="white">
          <a:xfrm>
            <a:off x="2462857" y="2973522"/>
            <a:ext cx="361904" cy="32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8555B8-54AB-884D-29CE-D1742AC92D87}"/>
              </a:ext>
            </a:extLst>
          </p:cNvPr>
          <p:cNvSpPr/>
          <p:nvPr/>
        </p:nvSpPr>
        <p:spPr bwMode="white">
          <a:xfrm>
            <a:off x="3434285" y="2821025"/>
            <a:ext cx="1161904" cy="47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EDF6BE-B6DA-394C-92B4-432966E4D571}"/>
              </a:ext>
            </a:extLst>
          </p:cNvPr>
          <p:cNvSpPr/>
          <p:nvPr/>
        </p:nvSpPr>
        <p:spPr bwMode="white">
          <a:xfrm>
            <a:off x="3729523" y="3459606"/>
            <a:ext cx="1333333" cy="32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BD8D01-2120-B00B-3FCA-4C83A7C494F1}"/>
              </a:ext>
            </a:extLst>
          </p:cNvPr>
          <p:cNvSpPr/>
          <p:nvPr/>
        </p:nvSpPr>
        <p:spPr bwMode="white">
          <a:xfrm>
            <a:off x="5262857" y="4088656"/>
            <a:ext cx="923809" cy="47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D4353E-1518-D156-9BC8-EAE183DF1B23}"/>
              </a:ext>
            </a:extLst>
          </p:cNvPr>
          <p:cNvSpPr/>
          <p:nvPr/>
        </p:nvSpPr>
        <p:spPr bwMode="white">
          <a:xfrm>
            <a:off x="8062857" y="4088656"/>
            <a:ext cx="676189" cy="32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FD18A06-89C9-142E-D129-047F8DB3D162}"/>
              </a:ext>
            </a:extLst>
          </p:cNvPr>
          <p:cNvSpPr/>
          <p:nvPr/>
        </p:nvSpPr>
        <p:spPr bwMode="white">
          <a:xfrm>
            <a:off x="4700952" y="4727237"/>
            <a:ext cx="638095" cy="47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D92D031-B488-4991-0D04-4FA061AFD9C1}"/>
              </a:ext>
            </a:extLst>
          </p:cNvPr>
          <p:cNvSpPr/>
          <p:nvPr/>
        </p:nvSpPr>
        <p:spPr bwMode="white">
          <a:xfrm>
            <a:off x="5939047" y="4727237"/>
            <a:ext cx="866666" cy="47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37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C8ADAB-5508-47FE-FF8F-43DB87752F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0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40638B-D539-CA12-AF6A-7333FADE71FC}"/>
              </a:ext>
            </a:extLst>
          </p:cNvPr>
          <p:cNvSpPr/>
          <p:nvPr/>
        </p:nvSpPr>
        <p:spPr bwMode="white">
          <a:xfrm>
            <a:off x="1481904" y="2400723"/>
            <a:ext cx="228571" cy="21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EF8590-DDFA-79DD-C852-0F603DDD66FB}"/>
              </a:ext>
            </a:extLst>
          </p:cNvPr>
          <p:cNvSpPr/>
          <p:nvPr/>
        </p:nvSpPr>
        <p:spPr bwMode="white">
          <a:xfrm>
            <a:off x="1491428" y="3315106"/>
            <a:ext cx="209523" cy="21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70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A904A3-52CB-4DF5-B129-68BB2B72FD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4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CFA2EB-F008-12CC-43C2-B5E74B56B1E7}"/>
              </a:ext>
            </a:extLst>
          </p:cNvPr>
          <p:cNvSpPr/>
          <p:nvPr/>
        </p:nvSpPr>
        <p:spPr bwMode="white">
          <a:xfrm>
            <a:off x="1015238" y="1038893"/>
            <a:ext cx="257142" cy="2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25FEF8-60E5-3661-62C3-079968EB10BD}"/>
              </a:ext>
            </a:extLst>
          </p:cNvPr>
          <p:cNvSpPr/>
          <p:nvPr/>
        </p:nvSpPr>
        <p:spPr bwMode="white">
          <a:xfrm>
            <a:off x="1015238" y="1946727"/>
            <a:ext cx="257142" cy="2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40A13D-41FB-1E57-F745-8D0AAED23025}"/>
              </a:ext>
            </a:extLst>
          </p:cNvPr>
          <p:cNvSpPr/>
          <p:nvPr/>
        </p:nvSpPr>
        <p:spPr bwMode="white">
          <a:xfrm>
            <a:off x="1043809" y="2854561"/>
            <a:ext cx="219047" cy="21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53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246452-1AB2-576F-2C62-25A59A14FE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F6D4B5-971F-5552-AD44-588E9E948588}"/>
              </a:ext>
            </a:extLst>
          </p:cNvPr>
          <p:cNvSpPr/>
          <p:nvPr/>
        </p:nvSpPr>
        <p:spPr bwMode="white">
          <a:xfrm>
            <a:off x="2577142" y="2911362"/>
            <a:ext cx="514285" cy="22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7C277A-4D47-A12E-258B-D0E11324102B}"/>
              </a:ext>
            </a:extLst>
          </p:cNvPr>
          <p:cNvSpPr/>
          <p:nvPr/>
        </p:nvSpPr>
        <p:spPr bwMode="white">
          <a:xfrm>
            <a:off x="6062857" y="2920916"/>
            <a:ext cx="580952" cy="21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06A018-3196-583D-C7C7-EFFB8CFA6658}"/>
              </a:ext>
            </a:extLst>
          </p:cNvPr>
          <p:cNvSpPr/>
          <p:nvPr/>
        </p:nvSpPr>
        <p:spPr bwMode="white">
          <a:xfrm>
            <a:off x="9320000" y="2920916"/>
            <a:ext cx="428571" cy="21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E9D8F4-7F25-4F40-5E17-E7AEF3704699}"/>
              </a:ext>
            </a:extLst>
          </p:cNvPr>
          <p:cNvSpPr/>
          <p:nvPr/>
        </p:nvSpPr>
        <p:spPr bwMode="white">
          <a:xfrm>
            <a:off x="2348571" y="3369931"/>
            <a:ext cx="533333" cy="21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87834C-3F51-BF6E-7FFB-F7059ADE6140}"/>
              </a:ext>
            </a:extLst>
          </p:cNvPr>
          <p:cNvSpPr/>
          <p:nvPr/>
        </p:nvSpPr>
        <p:spPr bwMode="white">
          <a:xfrm>
            <a:off x="6720000" y="3369931"/>
            <a:ext cx="542857" cy="21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83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2023-12-24T04:18:31Z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