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F36145-DA99-5027-D0E1-8AE446AE2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384" y="3089257"/>
            <a:ext cx="6439231" cy="6794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13DDB2-6701-2593-C20F-23CAFFC4E8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9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208066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6D7C5C-FA10-4627-62B4-3A12D59777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87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2386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35A5C0-A45B-C766-3DE5-6F0687EF2A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3770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E0326-6D91-1BF4-8A77-643209C0CE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12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14CD5E-26A4-5E23-240D-CB5E59440637}"/>
              </a:ext>
            </a:extLst>
          </p:cNvPr>
          <p:cNvSpPr/>
          <p:nvPr/>
        </p:nvSpPr>
        <p:spPr bwMode="white">
          <a:xfrm>
            <a:off x="3357442" y="3188525"/>
            <a:ext cx="2666550" cy="75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D48D15-1F14-F7C5-F668-21DFA1E5952C}"/>
              </a:ext>
            </a:extLst>
          </p:cNvPr>
          <p:cNvSpPr/>
          <p:nvPr/>
        </p:nvSpPr>
        <p:spPr bwMode="white">
          <a:xfrm>
            <a:off x="3438936" y="4092926"/>
            <a:ext cx="3108436" cy="60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11C7FEF-CC2B-B5C9-BCEC-9B5565E26443}"/>
              </a:ext>
            </a:extLst>
          </p:cNvPr>
          <p:cNvSpPr/>
          <p:nvPr/>
        </p:nvSpPr>
        <p:spPr bwMode="white">
          <a:xfrm>
            <a:off x="3431528" y="4841653"/>
            <a:ext cx="2888804" cy="74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D8EF4A2-4550-38A9-D72D-7ABD8428BD9E}"/>
              </a:ext>
            </a:extLst>
          </p:cNvPr>
          <p:cNvSpPr/>
          <p:nvPr/>
        </p:nvSpPr>
        <p:spPr bwMode="white">
          <a:xfrm>
            <a:off x="3287688" y="5744969"/>
            <a:ext cx="3032644" cy="84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99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3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C0BAED-EC0D-8AB1-EB6A-5CD99BBF50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84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E383C0-6A25-5B59-054F-89EDF85B440F}"/>
              </a:ext>
            </a:extLst>
          </p:cNvPr>
          <p:cNvSpPr/>
          <p:nvPr/>
        </p:nvSpPr>
        <p:spPr bwMode="white">
          <a:xfrm>
            <a:off x="3585712" y="949002"/>
            <a:ext cx="2726312" cy="893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CFB939-96BB-005F-7DC3-7227F6E4AD45}"/>
              </a:ext>
            </a:extLst>
          </p:cNvPr>
          <p:cNvSpPr/>
          <p:nvPr/>
        </p:nvSpPr>
        <p:spPr bwMode="white">
          <a:xfrm>
            <a:off x="4108946" y="1898432"/>
            <a:ext cx="3499221" cy="92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49CF3E4-95F3-3FB2-9618-6B95006278A9}"/>
              </a:ext>
            </a:extLst>
          </p:cNvPr>
          <p:cNvSpPr/>
          <p:nvPr/>
        </p:nvSpPr>
        <p:spPr bwMode="white">
          <a:xfrm>
            <a:off x="4108946" y="2905302"/>
            <a:ext cx="4075286" cy="733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2BFE68E-0C07-D2AF-E02A-914244FCF10F}"/>
              </a:ext>
            </a:extLst>
          </p:cNvPr>
          <p:cNvSpPr/>
          <p:nvPr/>
        </p:nvSpPr>
        <p:spPr bwMode="white">
          <a:xfrm>
            <a:off x="4559732" y="3952699"/>
            <a:ext cx="4782583" cy="82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394A4DB-1F88-3344-3863-AB85DC88D60B}"/>
              </a:ext>
            </a:extLst>
          </p:cNvPr>
          <p:cNvSpPr/>
          <p:nvPr/>
        </p:nvSpPr>
        <p:spPr bwMode="white">
          <a:xfrm>
            <a:off x="4350439" y="4935524"/>
            <a:ext cx="4769897" cy="81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3279B1F-7CDB-0426-1419-776F73C82626}"/>
              </a:ext>
            </a:extLst>
          </p:cNvPr>
          <p:cNvSpPr/>
          <p:nvPr/>
        </p:nvSpPr>
        <p:spPr bwMode="white">
          <a:xfrm>
            <a:off x="4334339" y="5910293"/>
            <a:ext cx="3921901" cy="66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67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4" grpId="0" animBg="1"/>
      <p:bldP spid="21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8705E2-05F4-54D3-F760-30B1FB21CF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20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B0EEAC-4EB6-7B87-3FF8-1E43F648EC77}"/>
              </a:ext>
            </a:extLst>
          </p:cNvPr>
          <p:cNvSpPr/>
          <p:nvPr/>
        </p:nvSpPr>
        <p:spPr bwMode="white">
          <a:xfrm>
            <a:off x="1749327" y="1932000"/>
            <a:ext cx="6650929" cy="87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E0C0D2-DE62-D52B-DF6E-C8A66BBE5DF6}"/>
              </a:ext>
            </a:extLst>
          </p:cNvPr>
          <p:cNvSpPr/>
          <p:nvPr/>
        </p:nvSpPr>
        <p:spPr bwMode="white">
          <a:xfrm>
            <a:off x="1749327" y="3721090"/>
            <a:ext cx="3842617" cy="86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7D3EC1-0FA4-2F8A-BE29-236B5CBDE8FA}"/>
              </a:ext>
            </a:extLst>
          </p:cNvPr>
          <p:cNvSpPr/>
          <p:nvPr/>
        </p:nvSpPr>
        <p:spPr bwMode="white">
          <a:xfrm>
            <a:off x="1749327" y="4785818"/>
            <a:ext cx="4922737" cy="87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9711357-4E21-D162-3696-339350CFEE46}"/>
              </a:ext>
            </a:extLst>
          </p:cNvPr>
          <p:cNvSpPr/>
          <p:nvPr/>
        </p:nvSpPr>
        <p:spPr bwMode="white">
          <a:xfrm>
            <a:off x="1703512" y="5841818"/>
            <a:ext cx="3096344" cy="82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78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69565B-F644-1B21-4EB5-F34E85F7C0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4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DE1A2A-449F-D3DD-08ED-1F59B86F2487}"/>
              </a:ext>
            </a:extLst>
          </p:cNvPr>
          <p:cNvSpPr/>
          <p:nvPr/>
        </p:nvSpPr>
        <p:spPr bwMode="white">
          <a:xfrm>
            <a:off x="1631504" y="1153116"/>
            <a:ext cx="3312367" cy="939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2B12065-943D-9560-B34E-AD244EC266A7}"/>
              </a:ext>
            </a:extLst>
          </p:cNvPr>
          <p:cNvSpPr/>
          <p:nvPr/>
        </p:nvSpPr>
        <p:spPr bwMode="white">
          <a:xfrm>
            <a:off x="1843808" y="2348880"/>
            <a:ext cx="4108175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22A7C99-2E0A-F1ED-1AAA-F99863A0BDAE}"/>
              </a:ext>
            </a:extLst>
          </p:cNvPr>
          <p:cNvSpPr/>
          <p:nvPr/>
        </p:nvSpPr>
        <p:spPr bwMode="white">
          <a:xfrm>
            <a:off x="1843809" y="3469504"/>
            <a:ext cx="4252191" cy="67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F6CCC06-6E6A-B4A2-5B7B-B21754D5EC53}"/>
              </a:ext>
            </a:extLst>
          </p:cNvPr>
          <p:cNvSpPr/>
          <p:nvPr/>
        </p:nvSpPr>
        <p:spPr bwMode="white">
          <a:xfrm>
            <a:off x="1703512" y="4509120"/>
            <a:ext cx="612068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595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4DFA10-4457-EC5E-3B9F-9E93FD1D58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9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7D18C4-212C-7154-1DEE-CDC4515B40DC}"/>
              </a:ext>
            </a:extLst>
          </p:cNvPr>
          <p:cNvSpPr/>
          <p:nvPr/>
        </p:nvSpPr>
        <p:spPr bwMode="white">
          <a:xfrm>
            <a:off x="1775520" y="1134035"/>
            <a:ext cx="6408712" cy="92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DC65874-E045-8475-1A22-C8E11C71AB06}"/>
              </a:ext>
            </a:extLst>
          </p:cNvPr>
          <p:cNvSpPr/>
          <p:nvPr/>
        </p:nvSpPr>
        <p:spPr bwMode="white">
          <a:xfrm>
            <a:off x="1847528" y="2924944"/>
            <a:ext cx="3456384" cy="106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50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DE19E6-395B-2AB0-9B62-D34B72D23B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5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C64844-3043-84FE-0C3D-59502589AF8E}"/>
              </a:ext>
            </a:extLst>
          </p:cNvPr>
          <p:cNvSpPr/>
          <p:nvPr/>
        </p:nvSpPr>
        <p:spPr bwMode="white">
          <a:xfrm>
            <a:off x="2230782" y="3551478"/>
            <a:ext cx="1318804" cy="53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8AADE7-4978-EAF5-04C0-F661E53F8D09}"/>
              </a:ext>
            </a:extLst>
          </p:cNvPr>
          <p:cNvSpPr/>
          <p:nvPr/>
        </p:nvSpPr>
        <p:spPr bwMode="white">
          <a:xfrm>
            <a:off x="5828281" y="3718434"/>
            <a:ext cx="759564" cy="36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C57125-16C8-3522-F086-866AC5DABDB3}"/>
              </a:ext>
            </a:extLst>
          </p:cNvPr>
          <p:cNvSpPr/>
          <p:nvPr/>
        </p:nvSpPr>
        <p:spPr bwMode="white">
          <a:xfrm>
            <a:off x="7681285" y="3559826"/>
            <a:ext cx="1076745" cy="52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07E89C-A257-E892-8279-EDBF25EF53B0}"/>
              </a:ext>
            </a:extLst>
          </p:cNvPr>
          <p:cNvSpPr/>
          <p:nvPr/>
        </p:nvSpPr>
        <p:spPr bwMode="white">
          <a:xfrm>
            <a:off x="2948612" y="5529913"/>
            <a:ext cx="500811" cy="27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132921-B7F8-B48E-D820-BA879BF4B8D5}"/>
              </a:ext>
            </a:extLst>
          </p:cNvPr>
          <p:cNvSpPr/>
          <p:nvPr/>
        </p:nvSpPr>
        <p:spPr bwMode="white">
          <a:xfrm>
            <a:off x="4526170" y="5279478"/>
            <a:ext cx="1151865" cy="885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95F3261-889D-C98B-F991-5DF7F49B3965}"/>
              </a:ext>
            </a:extLst>
          </p:cNvPr>
          <p:cNvSpPr/>
          <p:nvPr/>
        </p:nvSpPr>
        <p:spPr bwMode="white">
          <a:xfrm>
            <a:off x="6960097" y="5279478"/>
            <a:ext cx="936104" cy="60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19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C29F0B-88B9-F7F8-DA0D-DB894139B3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216F24-B83B-780B-F258-442F36C82C59}"/>
              </a:ext>
            </a:extLst>
          </p:cNvPr>
          <p:cNvSpPr/>
          <p:nvPr/>
        </p:nvSpPr>
        <p:spPr bwMode="white">
          <a:xfrm>
            <a:off x="2411428" y="2032571"/>
            <a:ext cx="1453714" cy="58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024082-B65D-2611-70D4-FCB8C6929A02}"/>
              </a:ext>
            </a:extLst>
          </p:cNvPr>
          <p:cNvSpPr/>
          <p:nvPr/>
        </p:nvSpPr>
        <p:spPr bwMode="white">
          <a:xfrm>
            <a:off x="6434284" y="2032570"/>
            <a:ext cx="2254003" cy="96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5FA7F3-E1D6-FF5A-3D59-D595A4B94814}"/>
              </a:ext>
            </a:extLst>
          </p:cNvPr>
          <p:cNvSpPr/>
          <p:nvPr/>
        </p:nvSpPr>
        <p:spPr bwMode="white">
          <a:xfrm>
            <a:off x="6214857" y="4199428"/>
            <a:ext cx="557714" cy="30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E86B7A-ADED-D541-40B2-C744BE7AEFF1}"/>
              </a:ext>
            </a:extLst>
          </p:cNvPr>
          <p:cNvSpPr/>
          <p:nvPr/>
        </p:nvSpPr>
        <p:spPr bwMode="white">
          <a:xfrm>
            <a:off x="8509714" y="3915999"/>
            <a:ext cx="1346790" cy="96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7537B5-ACDD-A997-07C7-A28C8EB9BDE8}"/>
              </a:ext>
            </a:extLst>
          </p:cNvPr>
          <p:cNvSpPr/>
          <p:nvPr/>
        </p:nvSpPr>
        <p:spPr bwMode="white">
          <a:xfrm>
            <a:off x="2740571" y="5031428"/>
            <a:ext cx="960000" cy="58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8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2023-12-27T23:26:16Z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