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4" r:id="rId3"/>
    <p:sldId id="363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2" r:id="rId33"/>
    <p:sldId id="331" r:id="rId34"/>
    <p:sldId id="330" r:id="rId35"/>
    <p:sldId id="329" r:id="rId36"/>
    <p:sldId id="327" r:id="rId37"/>
    <p:sldId id="326" r:id="rId38"/>
    <p:sldId id="325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671568-300F-9C2D-E74F-DB354677B7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442" y="2612983"/>
            <a:ext cx="6147116" cy="16320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09D13-3125-84D8-FF7C-BE821C498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0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A94A5C-35B6-D389-CA1E-411B393101F5}"/>
              </a:ext>
            </a:extLst>
          </p:cNvPr>
          <p:cNvSpPr/>
          <p:nvPr/>
        </p:nvSpPr>
        <p:spPr bwMode="white">
          <a:xfrm>
            <a:off x="1200990" y="2564776"/>
            <a:ext cx="201495" cy="26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0C1483-B97D-75D6-8FE1-1C9DA1C7F113}"/>
              </a:ext>
            </a:extLst>
          </p:cNvPr>
          <p:cNvSpPr/>
          <p:nvPr/>
        </p:nvSpPr>
        <p:spPr bwMode="white">
          <a:xfrm>
            <a:off x="1181490" y="3188884"/>
            <a:ext cx="259994" cy="26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E95D5E-7E1B-86D7-7014-43A235D78D4A}"/>
              </a:ext>
            </a:extLst>
          </p:cNvPr>
          <p:cNvSpPr/>
          <p:nvPr/>
        </p:nvSpPr>
        <p:spPr bwMode="white">
          <a:xfrm>
            <a:off x="1200990" y="4430600"/>
            <a:ext cx="201495" cy="26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6E73C1-4E46-B06C-D7D1-147003540283}"/>
              </a:ext>
            </a:extLst>
          </p:cNvPr>
          <p:cNvSpPr/>
          <p:nvPr/>
        </p:nvSpPr>
        <p:spPr bwMode="white">
          <a:xfrm>
            <a:off x="1200990" y="5054708"/>
            <a:ext cx="201495" cy="26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365E7A-1AFB-5611-9160-1534789E0D5E}"/>
              </a:ext>
            </a:extLst>
          </p:cNvPr>
          <p:cNvSpPr/>
          <p:nvPr/>
        </p:nvSpPr>
        <p:spPr bwMode="white">
          <a:xfrm>
            <a:off x="1161990" y="5678817"/>
            <a:ext cx="259994" cy="26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38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95FFA-E6B6-099A-FB5C-FF3F401CE4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8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7E0B79-5440-053B-9FF4-1C5EC069E8A0}"/>
              </a:ext>
            </a:extLst>
          </p:cNvPr>
          <p:cNvSpPr/>
          <p:nvPr/>
        </p:nvSpPr>
        <p:spPr bwMode="white">
          <a:xfrm>
            <a:off x="1255356" y="2253802"/>
            <a:ext cx="373127" cy="34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81FB3C-D3B3-6321-65F6-1188D1EDDA87}"/>
              </a:ext>
            </a:extLst>
          </p:cNvPr>
          <p:cNvSpPr/>
          <p:nvPr/>
        </p:nvSpPr>
        <p:spPr bwMode="white">
          <a:xfrm>
            <a:off x="1287802" y="4574028"/>
            <a:ext cx="316347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00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4E50B-B979-76AC-950C-D2A8808FBA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6B86E-5A6A-6FE7-80F7-D2172949E38C}"/>
              </a:ext>
            </a:extLst>
          </p:cNvPr>
          <p:cNvSpPr/>
          <p:nvPr/>
        </p:nvSpPr>
        <p:spPr bwMode="white">
          <a:xfrm>
            <a:off x="1377142" y="1191401"/>
            <a:ext cx="352380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964FCE-30B3-BE91-562D-4F244499F21A}"/>
              </a:ext>
            </a:extLst>
          </p:cNvPr>
          <p:cNvSpPr/>
          <p:nvPr/>
        </p:nvSpPr>
        <p:spPr bwMode="white">
          <a:xfrm>
            <a:off x="1320000" y="3929157"/>
            <a:ext cx="447619" cy="40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0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46601-E7B1-A7FF-BF4A-853ED740E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A3431D-0D9E-BBEC-C790-6C10C87E984A}"/>
              </a:ext>
            </a:extLst>
          </p:cNvPr>
          <p:cNvSpPr/>
          <p:nvPr/>
        </p:nvSpPr>
        <p:spPr bwMode="white">
          <a:xfrm>
            <a:off x="1320000" y="1239019"/>
            <a:ext cx="438095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0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D602C-7BD0-E070-7427-C7486B873D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2466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2AA94-9606-92CA-C529-ED42BD0AF7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19697-68E3-C991-E94A-4C3EFD84071A}"/>
              </a:ext>
            </a:extLst>
          </p:cNvPr>
          <p:cNvSpPr/>
          <p:nvPr/>
        </p:nvSpPr>
        <p:spPr bwMode="white">
          <a:xfrm>
            <a:off x="2063552" y="2708920"/>
            <a:ext cx="18002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EAF68B-A1EA-C111-548F-4D44B925BA38}"/>
              </a:ext>
            </a:extLst>
          </p:cNvPr>
          <p:cNvSpPr/>
          <p:nvPr/>
        </p:nvSpPr>
        <p:spPr bwMode="white">
          <a:xfrm>
            <a:off x="7599602" y="2708920"/>
            <a:ext cx="13305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33185E-2D52-C99C-08BF-7804F7C272EF}"/>
              </a:ext>
            </a:extLst>
          </p:cNvPr>
          <p:cNvSpPr/>
          <p:nvPr/>
        </p:nvSpPr>
        <p:spPr bwMode="white">
          <a:xfrm>
            <a:off x="2106746" y="5547968"/>
            <a:ext cx="160452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073733-7976-85E9-955F-BF8CFB1961BD}"/>
              </a:ext>
            </a:extLst>
          </p:cNvPr>
          <p:cNvSpPr/>
          <p:nvPr/>
        </p:nvSpPr>
        <p:spPr bwMode="white">
          <a:xfrm>
            <a:off x="7407085" y="5547968"/>
            <a:ext cx="14088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4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21E37-88F8-D8E9-DCF1-8C3A32083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FDF346-D718-4641-1021-2BEF72A22C3D}"/>
              </a:ext>
            </a:extLst>
          </p:cNvPr>
          <p:cNvSpPr/>
          <p:nvPr/>
        </p:nvSpPr>
        <p:spPr bwMode="white">
          <a:xfrm>
            <a:off x="2063552" y="2636912"/>
            <a:ext cx="13681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EA43CD-8B55-9AC5-ED6A-1438DAE21FB2}"/>
              </a:ext>
            </a:extLst>
          </p:cNvPr>
          <p:cNvSpPr/>
          <p:nvPr/>
        </p:nvSpPr>
        <p:spPr bwMode="white">
          <a:xfrm>
            <a:off x="7136897" y="2636912"/>
            <a:ext cx="162468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80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9A5EB-6D67-34BF-E855-7C3488E2A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5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3BAD15-9BF8-AD13-537C-6BF064F1D8B4}"/>
              </a:ext>
            </a:extLst>
          </p:cNvPr>
          <p:cNvSpPr/>
          <p:nvPr/>
        </p:nvSpPr>
        <p:spPr bwMode="white">
          <a:xfrm>
            <a:off x="1299397" y="2350536"/>
            <a:ext cx="403822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66D63D-9EF9-A9D0-4EFD-6087814226D6}"/>
              </a:ext>
            </a:extLst>
          </p:cNvPr>
          <p:cNvSpPr/>
          <p:nvPr/>
        </p:nvSpPr>
        <p:spPr bwMode="white">
          <a:xfrm>
            <a:off x="1352069" y="3263707"/>
            <a:ext cx="324813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349DC3-B3E4-E6A3-800A-83AA67A73D16}"/>
              </a:ext>
            </a:extLst>
          </p:cNvPr>
          <p:cNvSpPr/>
          <p:nvPr/>
        </p:nvSpPr>
        <p:spPr bwMode="white">
          <a:xfrm>
            <a:off x="1334512" y="4168097"/>
            <a:ext cx="351149" cy="3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496A7C-D05E-E544-D3B6-BD2B5A9C9898}"/>
              </a:ext>
            </a:extLst>
          </p:cNvPr>
          <p:cNvSpPr/>
          <p:nvPr/>
        </p:nvSpPr>
        <p:spPr bwMode="white">
          <a:xfrm>
            <a:off x="1352069" y="5098829"/>
            <a:ext cx="324813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06095B-F040-4A3C-D768-4D1C8618E0F7}"/>
              </a:ext>
            </a:extLst>
          </p:cNvPr>
          <p:cNvSpPr/>
          <p:nvPr/>
        </p:nvSpPr>
        <p:spPr bwMode="white">
          <a:xfrm>
            <a:off x="1334512" y="6003219"/>
            <a:ext cx="351149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90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3B946-A075-6135-E96A-E9CDEF706F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0C9604-5F4A-D08B-A7A9-69CFCF370628}"/>
              </a:ext>
            </a:extLst>
          </p:cNvPr>
          <p:cNvSpPr/>
          <p:nvPr/>
        </p:nvSpPr>
        <p:spPr bwMode="white">
          <a:xfrm>
            <a:off x="1405714" y="2477979"/>
            <a:ext cx="352380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29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8147D-464C-7B64-F9D5-18141BC8DD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1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40B6C-F7EF-069F-198F-7324DCAA3CBD}"/>
              </a:ext>
            </a:extLst>
          </p:cNvPr>
          <p:cNvSpPr/>
          <p:nvPr/>
        </p:nvSpPr>
        <p:spPr bwMode="white">
          <a:xfrm>
            <a:off x="1361113" y="1311934"/>
            <a:ext cx="367697" cy="41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D0750-BBA2-9C42-2B3D-FFF41E5F26AC}"/>
              </a:ext>
            </a:extLst>
          </p:cNvPr>
          <p:cNvSpPr/>
          <p:nvPr/>
        </p:nvSpPr>
        <p:spPr bwMode="white">
          <a:xfrm>
            <a:off x="1323400" y="4267475"/>
            <a:ext cx="433694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58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040E5-9B80-63B5-7E54-F675F6139C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F6761D-4D7F-1791-A175-149033016E8E}"/>
              </a:ext>
            </a:extLst>
          </p:cNvPr>
          <p:cNvSpPr/>
          <p:nvPr/>
        </p:nvSpPr>
        <p:spPr bwMode="white">
          <a:xfrm>
            <a:off x="1405714" y="5044633"/>
            <a:ext cx="352380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8D7BDA-5A9C-8BA0-C9B9-C2CC64CD2C42}"/>
              </a:ext>
            </a:extLst>
          </p:cNvPr>
          <p:cNvSpPr/>
          <p:nvPr/>
        </p:nvSpPr>
        <p:spPr bwMode="white">
          <a:xfrm>
            <a:off x="1386666" y="5960261"/>
            <a:ext cx="380952" cy="4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80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4E5AA-D0E0-61CF-4364-E59DC08142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3FD4D-3DCB-B35A-71A1-AACC0E59A466}"/>
              </a:ext>
            </a:extLst>
          </p:cNvPr>
          <p:cNvSpPr/>
          <p:nvPr/>
        </p:nvSpPr>
        <p:spPr bwMode="white">
          <a:xfrm>
            <a:off x="1320000" y="1105619"/>
            <a:ext cx="447619" cy="39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54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29ED9-12B6-5C8E-6B1E-D831D5E54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0DA6C-C6D2-D9CC-62AB-10F65FABD63E}"/>
              </a:ext>
            </a:extLst>
          </p:cNvPr>
          <p:cNvSpPr/>
          <p:nvPr/>
        </p:nvSpPr>
        <p:spPr bwMode="white">
          <a:xfrm>
            <a:off x="1358095" y="1305774"/>
            <a:ext cx="380952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79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97DEF-22BD-9D2D-DA28-D6A40CCB82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6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3200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F42C6-8FA3-E1FE-2057-CFCA21DC5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029D7-1EB4-6CD5-42BA-99490C23A8FF}"/>
              </a:ext>
            </a:extLst>
          </p:cNvPr>
          <p:cNvSpPr/>
          <p:nvPr/>
        </p:nvSpPr>
        <p:spPr bwMode="white">
          <a:xfrm>
            <a:off x="1424761" y="1248556"/>
            <a:ext cx="295238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613C92-CF15-D36D-DA2F-5A48F74F8428}"/>
              </a:ext>
            </a:extLst>
          </p:cNvPr>
          <p:cNvSpPr/>
          <p:nvPr/>
        </p:nvSpPr>
        <p:spPr bwMode="white">
          <a:xfrm>
            <a:off x="1396190" y="2268953"/>
            <a:ext cx="304761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C4B066-356D-4266-62C0-64015C998A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0" t="38906" r="34368"/>
          <a:stretch/>
        </p:blipFill>
        <p:spPr>
          <a:xfrm>
            <a:off x="5375920" y="3212976"/>
            <a:ext cx="5904656" cy="351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563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03A47-AAB1-AB27-73A2-0F1AF973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EBD6C-6D82-CB5B-6A9E-8A2BB85BD4C2}"/>
              </a:ext>
            </a:extLst>
          </p:cNvPr>
          <p:cNvSpPr/>
          <p:nvPr/>
        </p:nvSpPr>
        <p:spPr bwMode="white">
          <a:xfrm>
            <a:off x="1348571" y="1277885"/>
            <a:ext cx="380952" cy="39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1ADD4B-8757-D478-39F2-88B4426C72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5" t="38906" r="3202" b="4837"/>
          <a:stretch/>
        </p:blipFill>
        <p:spPr>
          <a:xfrm>
            <a:off x="7680176" y="2970953"/>
            <a:ext cx="2880320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028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1F8B4-28A3-3A0A-1F26-602604535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415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444C81-E7C1-CAD0-F151-45B66FE8A40F}"/>
              </a:ext>
            </a:extLst>
          </p:cNvPr>
          <p:cNvSpPr/>
          <p:nvPr/>
        </p:nvSpPr>
        <p:spPr bwMode="white">
          <a:xfrm>
            <a:off x="1396190" y="954335"/>
            <a:ext cx="304761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AFE93-1533-3E68-91F7-FDF46F0DA58D}"/>
              </a:ext>
            </a:extLst>
          </p:cNvPr>
          <p:cNvSpPr/>
          <p:nvPr/>
        </p:nvSpPr>
        <p:spPr bwMode="white">
          <a:xfrm>
            <a:off x="1348571" y="1983875"/>
            <a:ext cx="380952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2A7D0A-C187-A2C3-DCDB-FBD3DB473B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5591944" y="3717032"/>
            <a:ext cx="5448008" cy="3299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790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ACD30-04E7-80FA-125A-86B18B40D9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344"/>
            <a:ext cx="97361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65B6EF-3A65-2644-4BFD-8CC2A1CA01A4}"/>
              </a:ext>
            </a:extLst>
          </p:cNvPr>
          <p:cNvSpPr/>
          <p:nvPr/>
        </p:nvSpPr>
        <p:spPr bwMode="white">
          <a:xfrm>
            <a:off x="1320995" y="2304209"/>
            <a:ext cx="343425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743BD8-CC29-0CEC-D916-DA545E414D87}"/>
              </a:ext>
            </a:extLst>
          </p:cNvPr>
          <p:cNvSpPr/>
          <p:nvPr/>
        </p:nvSpPr>
        <p:spPr bwMode="white">
          <a:xfrm>
            <a:off x="1346751" y="3224090"/>
            <a:ext cx="283326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F542C8-0742-CE3B-5C38-A1D30A3E412A}"/>
              </a:ext>
            </a:extLst>
          </p:cNvPr>
          <p:cNvSpPr/>
          <p:nvPr/>
        </p:nvSpPr>
        <p:spPr bwMode="white">
          <a:xfrm>
            <a:off x="1286652" y="4152567"/>
            <a:ext cx="394939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F32C67-FD5B-7E53-66EA-BA0F32141240}"/>
              </a:ext>
            </a:extLst>
          </p:cNvPr>
          <p:cNvSpPr/>
          <p:nvPr/>
        </p:nvSpPr>
        <p:spPr bwMode="white">
          <a:xfrm>
            <a:off x="1338166" y="5081045"/>
            <a:ext cx="309083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DB8A84-F647-6039-EABC-32F265BFF523}"/>
              </a:ext>
            </a:extLst>
          </p:cNvPr>
          <p:cNvSpPr/>
          <p:nvPr/>
        </p:nvSpPr>
        <p:spPr bwMode="white">
          <a:xfrm>
            <a:off x="1320995" y="6000926"/>
            <a:ext cx="334840" cy="36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8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3B395-8687-63C5-3BB7-5F074452A8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64186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B252F-6E41-B584-B8B5-A353CB7EDD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B0B3FA-93C0-F08A-6A5E-08699F3D1843}"/>
              </a:ext>
            </a:extLst>
          </p:cNvPr>
          <p:cNvSpPr/>
          <p:nvPr/>
        </p:nvSpPr>
        <p:spPr bwMode="white">
          <a:xfrm>
            <a:off x="2351584" y="3861048"/>
            <a:ext cx="151216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0D83B1-3459-865B-B690-E4FE59A61B8F}"/>
              </a:ext>
            </a:extLst>
          </p:cNvPr>
          <p:cNvSpPr/>
          <p:nvPr/>
        </p:nvSpPr>
        <p:spPr bwMode="white">
          <a:xfrm>
            <a:off x="5262857" y="4050164"/>
            <a:ext cx="571428" cy="6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33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71568-B0FC-DD46-9C3C-B907947CC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D925D8-8D2A-453C-7513-2569DC7DA78C}"/>
              </a:ext>
            </a:extLst>
          </p:cNvPr>
          <p:cNvSpPr/>
          <p:nvPr/>
        </p:nvSpPr>
        <p:spPr bwMode="white">
          <a:xfrm>
            <a:off x="1958095" y="2991288"/>
            <a:ext cx="1473609" cy="101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9BAC77-0144-A3DD-4646-3452D3AE3BEC}"/>
              </a:ext>
            </a:extLst>
          </p:cNvPr>
          <p:cNvSpPr/>
          <p:nvPr/>
        </p:nvSpPr>
        <p:spPr bwMode="white">
          <a:xfrm>
            <a:off x="6072380" y="2991289"/>
            <a:ext cx="876190" cy="6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EBC437-EA09-AE0C-278E-FBD8F2E5EE82}"/>
              </a:ext>
            </a:extLst>
          </p:cNvPr>
          <p:cNvSpPr/>
          <p:nvPr/>
        </p:nvSpPr>
        <p:spPr bwMode="white">
          <a:xfrm>
            <a:off x="1958094" y="5048678"/>
            <a:ext cx="2193689" cy="684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BE911D-1C3F-BBEE-81EB-957A861BF851}"/>
              </a:ext>
            </a:extLst>
          </p:cNvPr>
          <p:cNvSpPr/>
          <p:nvPr/>
        </p:nvSpPr>
        <p:spPr bwMode="white">
          <a:xfrm>
            <a:off x="7729523" y="5048679"/>
            <a:ext cx="876190" cy="6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20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A19B0-2B41-F880-66DE-6509FA955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8925A2-3831-0CCB-79F6-68510BF09B16}"/>
              </a:ext>
            </a:extLst>
          </p:cNvPr>
          <p:cNvSpPr/>
          <p:nvPr/>
        </p:nvSpPr>
        <p:spPr bwMode="white">
          <a:xfrm>
            <a:off x="1367619" y="1210142"/>
            <a:ext cx="371428" cy="4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FD5136-81AC-5D39-D6AF-2953ECD150E2}"/>
              </a:ext>
            </a:extLst>
          </p:cNvPr>
          <p:cNvSpPr/>
          <p:nvPr/>
        </p:nvSpPr>
        <p:spPr bwMode="white">
          <a:xfrm>
            <a:off x="1386666" y="2134134"/>
            <a:ext cx="342857" cy="4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7531EC-5ABB-18B8-7D89-371FB163C8C9}"/>
              </a:ext>
            </a:extLst>
          </p:cNvPr>
          <p:cNvSpPr/>
          <p:nvPr/>
        </p:nvSpPr>
        <p:spPr bwMode="white">
          <a:xfrm>
            <a:off x="1367619" y="3972594"/>
            <a:ext cx="371428" cy="4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8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21F66-3266-8621-9EA9-9E80FEA575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D6DBA6-EC84-07FA-75E1-00D658E3E46F}"/>
              </a:ext>
            </a:extLst>
          </p:cNvPr>
          <p:cNvSpPr/>
          <p:nvPr/>
        </p:nvSpPr>
        <p:spPr bwMode="white">
          <a:xfrm>
            <a:off x="2377142" y="2975136"/>
            <a:ext cx="9335482" cy="74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670660-0663-0FA4-5B0C-7B6FFC37090B}"/>
              </a:ext>
            </a:extLst>
          </p:cNvPr>
          <p:cNvSpPr/>
          <p:nvPr/>
        </p:nvSpPr>
        <p:spPr bwMode="white">
          <a:xfrm>
            <a:off x="1443808" y="4196095"/>
            <a:ext cx="2635967" cy="67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40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37120-7AD6-0FB9-70C7-9B86C2E78A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88858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17F0F-A38D-3EA9-9E43-9167F6319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0862"/>
            <a:ext cx="10800000" cy="362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7CB2EB-16A6-E0F2-CA2D-2692EA66CAE2}"/>
              </a:ext>
            </a:extLst>
          </p:cNvPr>
          <p:cNvSpPr/>
          <p:nvPr/>
        </p:nvSpPr>
        <p:spPr bwMode="white">
          <a:xfrm>
            <a:off x="4224761" y="804472"/>
            <a:ext cx="1114285" cy="61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FD31D-B128-B894-B50A-A7AC9756BD0E}"/>
              </a:ext>
            </a:extLst>
          </p:cNvPr>
          <p:cNvSpPr/>
          <p:nvPr/>
        </p:nvSpPr>
        <p:spPr bwMode="white">
          <a:xfrm>
            <a:off x="6891428" y="1100324"/>
            <a:ext cx="333333" cy="31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E31A2F-D729-D209-CC6A-84DD1FCCBBF4}"/>
              </a:ext>
            </a:extLst>
          </p:cNvPr>
          <p:cNvSpPr/>
          <p:nvPr/>
        </p:nvSpPr>
        <p:spPr bwMode="white">
          <a:xfrm>
            <a:off x="8777142" y="804472"/>
            <a:ext cx="2143394" cy="104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536825-8BBD-7802-EC1C-A01465838222}"/>
              </a:ext>
            </a:extLst>
          </p:cNvPr>
          <p:cNvSpPr/>
          <p:nvPr/>
        </p:nvSpPr>
        <p:spPr bwMode="white">
          <a:xfrm>
            <a:off x="1958095" y="2016509"/>
            <a:ext cx="1219047" cy="61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912419-C753-3353-F021-EA19BFB77015}"/>
              </a:ext>
            </a:extLst>
          </p:cNvPr>
          <p:cNvSpPr/>
          <p:nvPr/>
        </p:nvSpPr>
        <p:spPr bwMode="white">
          <a:xfrm>
            <a:off x="1958095" y="3219003"/>
            <a:ext cx="2266666" cy="94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48BB30-96B9-AA91-B3B7-B1910BD209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69" r="35554"/>
          <a:stretch/>
        </p:blipFill>
        <p:spPr>
          <a:xfrm>
            <a:off x="2639912" y="4161135"/>
            <a:ext cx="6960176" cy="258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80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BD15F-A5FF-3F90-C3FC-6A39709AC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DA4291-A30F-C81E-228B-1080DC3F11DB}"/>
              </a:ext>
            </a:extLst>
          </p:cNvPr>
          <p:cNvSpPr/>
          <p:nvPr/>
        </p:nvSpPr>
        <p:spPr bwMode="white">
          <a:xfrm>
            <a:off x="3291428" y="1286546"/>
            <a:ext cx="1647619" cy="4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28993-24FE-74FB-CDCB-C3D47B9EF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26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44609-763D-B3E4-603F-5A05D345EEBE}"/>
              </a:ext>
            </a:extLst>
          </p:cNvPr>
          <p:cNvSpPr/>
          <p:nvPr/>
        </p:nvSpPr>
        <p:spPr bwMode="white">
          <a:xfrm>
            <a:off x="3451939" y="963674"/>
            <a:ext cx="1249012" cy="97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10FAE4-7E30-CDB9-3847-FAFAC46D0ABF}"/>
              </a:ext>
            </a:extLst>
          </p:cNvPr>
          <p:cNvSpPr/>
          <p:nvPr/>
        </p:nvSpPr>
        <p:spPr bwMode="white">
          <a:xfrm>
            <a:off x="5629601" y="963674"/>
            <a:ext cx="1890399" cy="97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B67BDF-F316-BA82-A349-24892DA7BA4E}"/>
              </a:ext>
            </a:extLst>
          </p:cNvPr>
          <p:cNvSpPr/>
          <p:nvPr/>
        </p:nvSpPr>
        <p:spPr bwMode="white">
          <a:xfrm>
            <a:off x="4355686" y="2459475"/>
            <a:ext cx="697647" cy="60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D5513F-F8BD-9A1F-7914-2E4B9A26CD38}"/>
              </a:ext>
            </a:extLst>
          </p:cNvPr>
          <p:cNvSpPr/>
          <p:nvPr/>
        </p:nvSpPr>
        <p:spPr bwMode="white">
          <a:xfrm>
            <a:off x="6096000" y="2164126"/>
            <a:ext cx="900189" cy="97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A066F4-BC51-EA4E-A73A-2F3C93DFEED3}"/>
              </a:ext>
            </a:extLst>
          </p:cNvPr>
          <p:cNvSpPr/>
          <p:nvPr/>
        </p:nvSpPr>
        <p:spPr bwMode="white">
          <a:xfrm>
            <a:off x="8196190" y="2459475"/>
            <a:ext cx="333333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0C2F0F-316E-ABA8-2BC8-C1EC1F390951}"/>
              </a:ext>
            </a:extLst>
          </p:cNvPr>
          <p:cNvSpPr/>
          <p:nvPr/>
        </p:nvSpPr>
        <p:spPr bwMode="white">
          <a:xfrm>
            <a:off x="9729523" y="2164126"/>
            <a:ext cx="1171428" cy="6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EA561A-E126-0D86-7759-8FBCE10A03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2579908" y="3860002"/>
            <a:ext cx="7032184" cy="281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198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ED345-31D0-62CC-FF9B-6B6C63115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36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7FDDB4-C45B-A759-41D6-D3C5576F60FE}"/>
              </a:ext>
            </a:extLst>
          </p:cNvPr>
          <p:cNvSpPr/>
          <p:nvPr/>
        </p:nvSpPr>
        <p:spPr bwMode="white">
          <a:xfrm>
            <a:off x="4248655" y="1738811"/>
            <a:ext cx="231679" cy="25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7B1F91-DA18-DF45-AA24-0FE703BEB6E0}"/>
              </a:ext>
            </a:extLst>
          </p:cNvPr>
          <p:cNvSpPr/>
          <p:nvPr/>
        </p:nvSpPr>
        <p:spPr bwMode="white">
          <a:xfrm>
            <a:off x="2413041" y="3421040"/>
            <a:ext cx="243560" cy="24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0B5F28-A18E-239F-9B41-839B359821D4}"/>
              </a:ext>
            </a:extLst>
          </p:cNvPr>
          <p:cNvSpPr/>
          <p:nvPr/>
        </p:nvSpPr>
        <p:spPr bwMode="white">
          <a:xfrm>
            <a:off x="2418982" y="4550452"/>
            <a:ext cx="213857" cy="24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6ADBAB-245D-B40B-6B3C-98B5AFD1A43C}"/>
              </a:ext>
            </a:extLst>
          </p:cNvPr>
          <p:cNvSpPr/>
          <p:nvPr/>
        </p:nvSpPr>
        <p:spPr bwMode="white">
          <a:xfrm>
            <a:off x="2413041" y="5673919"/>
            <a:ext cx="196036" cy="24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A05FE1-B8D9-E6A8-2CDF-85182302BC7D}"/>
              </a:ext>
            </a:extLst>
          </p:cNvPr>
          <p:cNvSpPr/>
          <p:nvPr/>
        </p:nvSpPr>
        <p:spPr bwMode="white">
          <a:xfrm>
            <a:off x="3399164" y="6232681"/>
            <a:ext cx="273262" cy="24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BCC9E3-5683-0DA7-2CA7-B653B45565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205" y="1556792"/>
            <a:ext cx="6327716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882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1411C-DFEC-7441-E999-EFCD2ECDA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20327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D570E-D78C-038E-EC27-54056F6D8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44900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AB994-1921-615C-25A5-CF376DA784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1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F3F655-DE2D-78EF-1043-2EA4C5991CB5}"/>
              </a:ext>
            </a:extLst>
          </p:cNvPr>
          <p:cNvSpPr/>
          <p:nvPr/>
        </p:nvSpPr>
        <p:spPr bwMode="white">
          <a:xfrm>
            <a:off x="1259167" y="1207567"/>
            <a:ext cx="243004" cy="3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D219BF-9A4E-00F7-BF5F-AFB446005C55}"/>
              </a:ext>
            </a:extLst>
          </p:cNvPr>
          <p:cNvSpPr/>
          <p:nvPr/>
        </p:nvSpPr>
        <p:spPr bwMode="white">
          <a:xfrm>
            <a:off x="1259167" y="2643767"/>
            <a:ext cx="243004" cy="3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A17B08-FE28-F4B1-54AB-2774748D2218}"/>
              </a:ext>
            </a:extLst>
          </p:cNvPr>
          <p:cNvSpPr/>
          <p:nvPr/>
        </p:nvSpPr>
        <p:spPr bwMode="white">
          <a:xfrm>
            <a:off x="1259167" y="3365667"/>
            <a:ext cx="243004" cy="31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CFCB56-98D1-7E61-6725-0481D66FC28C}"/>
              </a:ext>
            </a:extLst>
          </p:cNvPr>
          <p:cNvSpPr/>
          <p:nvPr/>
        </p:nvSpPr>
        <p:spPr bwMode="white">
          <a:xfrm>
            <a:off x="1221197" y="4801868"/>
            <a:ext cx="303756" cy="3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4336D9-665C-8D74-19BD-C84BD1E950F0}"/>
              </a:ext>
            </a:extLst>
          </p:cNvPr>
          <p:cNvSpPr/>
          <p:nvPr/>
        </p:nvSpPr>
        <p:spPr bwMode="white">
          <a:xfrm>
            <a:off x="1259167" y="5516168"/>
            <a:ext cx="243004" cy="3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E6844-8447-B5BE-C153-53F8A94D8F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43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B83084-4080-50F4-40E0-A75182B0DFF0}"/>
              </a:ext>
            </a:extLst>
          </p:cNvPr>
          <p:cNvSpPr/>
          <p:nvPr/>
        </p:nvSpPr>
        <p:spPr bwMode="white">
          <a:xfrm>
            <a:off x="1644611" y="4078723"/>
            <a:ext cx="244930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49EBB8-5F17-FE69-63E2-066D36685AB2}"/>
              </a:ext>
            </a:extLst>
          </p:cNvPr>
          <p:cNvSpPr/>
          <p:nvPr/>
        </p:nvSpPr>
        <p:spPr bwMode="white">
          <a:xfrm>
            <a:off x="4069421" y="4078723"/>
            <a:ext cx="195944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33475B-C420-09FE-0061-20997CCBFDE5}"/>
              </a:ext>
            </a:extLst>
          </p:cNvPr>
          <p:cNvSpPr/>
          <p:nvPr/>
        </p:nvSpPr>
        <p:spPr bwMode="white">
          <a:xfrm>
            <a:off x="6469737" y="4078723"/>
            <a:ext cx="195944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C3FFAB-4E09-0FFF-C0BC-B93D6E020DB5}"/>
              </a:ext>
            </a:extLst>
          </p:cNvPr>
          <p:cNvSpPr/>
          <p:nvPr/>
        </p:nvSpPr>
        <p:spPr bwMode="white">
          <a:xfrm>
            <a:off x="1644611" y="6290808"/>
            <a:ext cx="244930" cy="25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EA328C-C3FA-9A88-D0E3-60D7F9974359}"/>
              </a:ext>
            </a:extLst>
          </p:cNvPr>
          <p:cNvSpPr/>
          <p:nvPr/>
        </p:nvSpPr>
        <p:spPr bwMode="white">
          <a:xfrm>
            <a:off x="4069421" y="6290808"/>
            <a:ext cx="195944" cy="25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2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7DEE2-F9C7-564A-0371-528D80FBA9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44DC7D-646F-63EB-2BFB-3C15B7CED722}"/>
              </a:ext>
            </a:extLst>
          </p:cNvPr>
          <p:cNvSpPr/>
          <p:nvPr/>
        </p:nvSpPr>
        <p:spPr bwMode="white">
          <a:xfrm>
            <a:off x="1386666" y="2429573"/>
            <a:ext cx="380952" cy="4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19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84AE3-2033-45B6-1629-0860FF59E2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7A998-2216-FCB5-7B5A-2DD5684874F3}"/>
              </a:ext>
            </a:extLst>
          </p:cNvPr>
          <p:cNvSpPr/>
          <p:nvPr/>
        </p:nvSpPr>
        <p:spPr bwMode="white">
          <a:xfrm>
            <a:off x="1329523" y="1210494"/>
            <a:ext cx="438095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32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12F00-3998-594A-AFEB-3C3A19580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D7B33-4EEC-EFED-24DC-1790F53F934A}"/>
              </a:ext>
            </a:extLst>
          </p:cNvPr>
          <p:cNvSpPr/>
          <p:nvPr/>
        </p:nvSpPr>
        <p:spPr bwMode="white">
          <a:xfrm>
            <a:off x="1329523" y="1210684"/>
            <a:ext cx="438095" cy="40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58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A52E5-9A68-4DD9-9BC2-BEBE35304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C402C8-0E78-6CA0-4DA6-1470812865CC}"/>
              </a:ext>
            </a:extLst>
          </p:cNvPr>
          <p:cNvSpPr/>
          <p:nvPr/>
        </p:nvSpPr>
        <p:spPr bwMode="white">
          <a:xfrm>
            <a:off x="1320000" y="1200974"/>
            <a:ext cx="447619" cy="39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04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3DEA6-E345-6D38-9AD3-59DA7BDB8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40C17-3799-FF9B-AE2C-C2EC2A76B3F2}"/>
              </a:ext>
            </a:extLst>
          </p:cNvPr>
          <p:cNvSpPr/>
          <p:nvPr/>
        </p:nvSpPr>
        <p:spPr bwMode="white">
          <a:xfrm>
            <a:off x="1358095" y="1220087"/>
            <a:ext cx="380952" cy="4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6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2023-12-24T13:51:39Z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