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4EAB77-CBF5-17C8-74F9-6DD7D8A76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52936"/>
            <a:ext cx="9000000" cy="6125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21D7D-60C5-BF4B-B628-1BBDA0276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E34BC-A2D3-9DF6-651E-3CB2E8C47BCD}"/>
              </a:ext>
            </a:extLst>
          </p:cNvPr>
          <p:cNvSpPr/>
          <p:nvPr/>
        </p:nvSpPr>
        <p:spPr bwMode="white">
          <a:xfrm>
            <a:off x="1320000" y="1124527"/>
            <a:ext cx="438095" cy="4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8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3B7E3-E841-2EFE-58AF-BEE29F2033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E3D69-BAE9-F2DD-D1D0-B4599460F902}"/>
              </a:ext>
            </a:extLst>
          </p:cNvPr>
          <p:cNvSpPr/>
          <p:nvPr/>
        </p:nvSpPr>
        <p:spPr bwMode="white">
          <a:xfrm>
            <a:off x="1377142" y="1248208"/>
            <a:ext cx="352380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BF332-0D92-B55A-104D-486824712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6736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1E6DE0-0965-1C43-A798-9A59C09CB93B}"/>
              </a:ext>
            </a:extLst>
          </p:cNvPr>
          <p:cNvSpPr/>
          <p:nvPr/>
        </p:nvSpPr>
        <p:spPr bwMode="white">
          <a:xfrm>
            <a:off x="2733828" y="1621995"/>
            <a:ext cx="237619" cy="24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4C6A3-2EF3-661F-66C2-AB1E950F6630}"/>
              </a:ext>
            </a:extLst>
          </p:cNvPr>
          <p:cNvSpPr/>
          <p:nvPr/>
        </p:nvSpPr>
        <p:spPr bwMode="white">
          <a:xfrm>
            <a:off x="2710066" y="2739519"/>
            <a:ext cx="273262" cy="24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2B7C07-A198-CAA5-260A-1D49B899C260}"/>
              </a:ext>
            </a:extLst>
          </p:cNvPr>
          <p:cNvSpPr/>
          <p:nvPr/>
        </p:nvSpPr>
        <p:spPr bwMode="white">
          <a:xfrm>
            <a:off x="3529854" y="3292336"/>
            <a:ext cx="231679" cy="25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35D7E3-BD1B-0DC7-54CF-0141216AD60F}"/>
              </a:ext>
            </a:extLst>
          </p:cNvPr>
          <p:cNvSpPr/>
          <p:nvPr/>
        </p:nvSpPr>
        <p:spPr bwMode="white">
          <a:xfrm>
            <a:off x="2733828" y="4974565"/>
            <a:ext cx="213857" cy="24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EF998A-88CD-9107-4E1A-CBED412474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7543506" y="1278128"/>
            <a:ext cx="3928494" cy="252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926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31AC5-77A2-026B-2BF5-1765734EF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184312" cy="352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77CB71-2E1C-8012-8026-45F957C8FFE4}"/>
              </a:ext>
            </a:extLst>
          </p:cNvPr>
          <p:cNvSpPr/>
          <p:nvPr/>
        </p:nvSpPr>
        <p:spPr bwMode="white">
          <a:xfrm>
            <a:off x="2207568" y="3933056"/>
            <a:ext cx="371428" cy="41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23A535-477C-38F9-5EBD-6DC7220E3423}"/>
              </a:ext>
            </a:extLst>
          </p:cNvPr>
          <p:cNvSpPr/>
          <p:nvPr/>
        </p:nvSpPr>
        <p:spPr bwMode="white">
          <a:xfrm>
            <a:off x="6120441" y="3952139"/>
            <a:ext cx="438095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F64C9D7-0D1F-CF0D-04BE-3C4645A0F2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8111095" y="1818291"/>
            <a:ext cx="3746673" cy="2639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03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F09C6-E98A-C5A1-E012-9C543C38B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80087"/>
            <a:ext cx="8928992" cy="297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83CCA5-311F-2A8E-CB95-B9D59B65CE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3696032" y="3601215"/>
            <a:ext cx="4799936" cy="338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36FA8F-0917-A7CE-958B-9963E7495DE2}"/>
              </a:ext>
            </a:extLst>
          </p:cNvPr>
          <p:cNvSpPr/>
          <p:nvPr/>
        </p:nvSpPr>
        <p:spPr bwMode="white">
          <a:xfrm>
            <a:off x="2351584" y="3020966"/>
            <a:ext cx="504056" cy="55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1ADC1-69CE-71DC-F379-C2ED7D4C370B}"/>
              </a:ext>
            </a:extLst>
          </p:cNvPr>
          <p:cNvSpPr/>
          <p:nvPr/>
        </p:nvSpPr>
        <p:spPr bwMode="white">
          <a:xfrm>
            <a:off x="6600056" y="2980760"/>
            <a:ext cx="560062" cy="55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9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E8284-4662-6B5C-4A4B-81B35A6F9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5E87A1-543A-7383-7DBF-0AA6F00F7C6A}"/>
              </a:ext>
            </a:extLst>
          </p:cNvPr>
          <p:cNvSpPr/>
          <p:nvPr/>
        </p:nvSpPr>
        <p:spPr bwMode="white">
          <a:xfrm>
            <a:off x="1348571" y="2412927"/>
            <a:ext cx="438095" cy="39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87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24442-036F-97C9-7C52-72F9348BA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A5A42-CAD0-457B-B199-D292BBC53DC9}"/>
              </a:ext>
            </a:extLst>
          </p:cNvPr>
          <p:cNvSpPr/>
          <p:nvPr/>
        </p:nvSpPr>
        <p:spPr bwMode="white">
          <a:xfrm>
            <a:off x="1329523" y="1191603"/>
            <a:ext cx="438095" cy="4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58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033D1-6B11-7878-E846-0BDB62548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CF05F-0C16-2127-E34F-1ADEADE99ABE}"/>
              </a:ext>
            </a:extLst>
          </p:cNvPr>
          <p:cNvSpPr/>
          <p:nvPr/>
        </p:nvSpPr>
        <p:spPr bwMode="white">
          <a:xfrm>
            <a:off x="1367619" y="1133906"/>
            <a:ext cx="371428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F642F-979C-DFC1-313A-29A87D573E91}"/>
              </a:ext>
            </a:extLst>
          </p:cNvPr>
          <p:cNvSpPr/>
          <p:nvPr/>
        </p:nvSpPr>
        <p:spPr bwMode="white">
          <a:xfrm>
            <a:off x="1367619" y="2943452"/>
            <a:ext cx="371428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91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EF117-BE1C-817C-17F9-5400256B1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D5F4F-F35F-AAFD-D669-73B4D18C1749}"/>
              </a:ext>
            </a:extLst>
          </p:cNvPr>
          <p:cNvSpPr/>
          <p:nvPr/>
        </p:nvSpPr>
        <p:spPr bwMode="white">
          <a:xfrm>
            <a:off x="1386666" y="1343893"/>
            <a:ext cx="342857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305A9-8913-0B19-5A85-CFD61FA46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BCFC90-7092-C451-E1DB-1AB1D5FB8DE3}"/>
              </a:ext>
            </a:extLst>
          </p:cNvPr>
          <p:cNvSpPr/>
          <p:nvPr/>
        </p:nvSpPr>
        <p:spPr bwMode="white">
          <a:xfrm>
            <a:off x="1405714" y="2316183"/>
            <a:ext cx="342857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5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B82CC-CD59-7420-E831-07DC72DBB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71D2E-2027-6985-D94C-1451F20B2700}"/>
              </a:ext>
            </a:extLst>
          </p:cNvPr>
          <p:cNvSpPr/>
          <p:nvPr/>
        </p:nvSpPr>
        <p:spPr bwMode="white">
          <a:xfrm>
            <a:off x="1358095" y="1162645"/>
            <a:ext cx="380952" cy="4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5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