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8" r:id="rId3"/>
    <p:sldId id="347" r:id="rId4"/>
    <p:sldId id="346" r:id="rId5"/>
    <p:sldId id="345" r:id="rId6"/>
    <p:sldId id="344" r:id="rId7"/>
    <p:sldId id="343" r:id="rId8"/>
    <p:sldId id="342" r:id="rId9"/>
    <p:sldId id="341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31" r:id="rId19"/>
    <p:sldId id="330" r:id="rId20"/>
    <p:sldId id="329" r:id="rId21"/>
    <p:sldId id="327" r:id="rId22"/>
    <p:sldId id="326" r:id="rId23"/>
    <p:sldId id="325" r:id="rId24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7" autoAdjust="0"/>
    <p:restoredTop sz="94660"/>
  </p:normalViewPr>
  <p:slideViewPr>
    <p:cSldViewPr showGuides="1">
      <p:cViewPr>
        <p:scale>
          <a:sx n="66" d="100"/>
          <a:sy n="66" d="100"/>
        </p:scale>
        <p:origin x="1096" y="8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24ABB63-07AB-F30D-DE9E-841DFE028E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2735" y="3092432"/>
            <a:ext cx="6426530" cy="6731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B22AAA-71CC-C4EB-A427-BFBFB9DDA4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68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EBA4C2-9ADC-DE7F-C06F-C70E1213AE1A}"/>
              </a:ext>
            </a:extLst>
          </p:cNvPr>
          <p:cNvSpPr/>
          <p:nvPr/>
        </p:nvSpPr>
        <p:spPr bwMode="white">
          <a:xfrm>
            <a:off x="1348571" y="1295880"/>
            <a:ext cx="380952" cy="390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D98DBC1-4B52-6621-F557-62C33DCFEAD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79" t="32186"/>
          <a:stretch/>
        </p:blipFill>
        <p:spPr>
          <a:xfrm>
            <a:off x="7824192" y="2204864"/>
            <a:ext cx="3695808" cy="25975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64801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1931AE-FFF2-F23A-6897-7134BA0777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800000" cy="37350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DCB18F-E5BA-A9BD-9578-B44AECBF2F12}"/>
              </a:ext>
            </a:extLst>
          </p:cNvPr>
          <p:cNvSpPr/>
          <p:nvPr/>
        </p:nvSpPr>
        <p:spPr bwMode="white">
          <a:xfrm>
            <a:off x="1396190" y="1002911"/>
            <a:ext cx="304761" cy="400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E5BFB87-7BC1-1326-80DC-8665C9D11327}"/>
              </a:ext>
            </a:extLst>
          </p:cNvPr>
          <p:cNvSpPr/>
          <p:nvPr/>
        </p:nvSpPr>
        <p:spPr bwMode="white">
          <a:xfrm>
            <a:off x="1348571" y="2870461"/>
            <a:ext cx="380952" cy="390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0AC5F2C-48BC-909F-1D89-95E5934D1EC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344"/>
          <a:stretch/>
        </p:blipFill>
        <p:spPr>
          <a:xfrm>
            <a:off x="2999656" y="4193704"/>
            <a:ext cx="9628339" cy="2457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97493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60028E-2176-E8CF-746E-42CECC78EA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795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8E95DBF-0848-8114-B031-352BCF580448}"/>
              </a:ext>
            </a:extLst>
          </p:cNvPr>
          <p:cNvSpPr/>
          <p:nvPr/>
        </p:nvSpPr>
        <p:spPr bwMode="white">
          <a:xfrm>
            <a:off x="1650479" y="3584932"/>
            <a:ext cx="1146869" cy="461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55DDF3E-701B-D3D9-2A1F-728D45B1D220}"/>
              </a:ext>
            </a:extLst>
          </p:cNvPr>
          <p:cNvSpPr/>
          <p:nvPr/>
        </p:nvSpPr>
        <p:spPr bwMode="white">
          <a:xfrm>
            <a:off x="3647729" y="3584933"/>
            <a:ext cx="411898" cy="461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B366564-B61B-3E7E-D6CB-FA48F3F43439}"/>
              </a:ext>
            </a:extLst>
          </p:cNvPr>
          <p:cNvSpPr/>
          <p:nvPr/>
        </p:nvSpPr>
        <p:spPr bwMode="white">
          <a:xfrm>
            <a:off x="1487488" y="5886000"/>
            <a:ext cx="4464495" cy="567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2464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998B45-4B8B-A10C-61E7-4CFFFDBB10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7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121DC9C-92AB-F8A8-20FC-99E1AF8154ED}"/>
              </a:ext>
            </a:extLst>
          </p:cNvPr>
          <p:cNvSpPr/>
          <p:nvPr/>
        </p:nvSpPr>
        <p:spPr bwMode="white">
          <a:xfrm>
            <a:off x="1991544" y="2996953"/>
            <a:ext cx="9480456" cy="1042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1AB0F9A-F07A-FBD2-920C-E7B385BDE0F6}"/>
              </a:ext>
            </a:extLst>
          </p:cNvPr>
          <p:cNvSpPr/>
          <p:nvPr/>
        </p:nvSpPr>
        <p:spPr bwMode="white">
          <a:xfrm>
            <a:off x="1443809" y="4449481"/>
            <a:ext cx="3356047" cy="905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4796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395F23-F750-1CD6-1D94-F91559C6DC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8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F49DDCC-1C2B-47D1-2A2E-869F7CFEEDDE}"/>
              </a:ext>
            </a:extLst>
          </p:cNvPr>
          <p:cNvSpPr/>
          <p:nvPr/>
        </p:nvSpPr>
        <p:spPr bwMode="white">
          <a:xfrm>
            <a:off x="2135560" y="2924944"/>
            <a:ext cx="9384440" cy="1167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72A1EDA-9691-C14C-6A53-7B937BB4C7E3}"/>
              </a:ext>
            </a:extLst>
          </p:cNvPr>
          <p:cNvSpPr/>
          <p:nvPr/>
        </p:nvSpPr>
        <p:spPr bwMode="white">
          <a:xfrm>
            <a:off x="1415480" y="4232121"/>
            <a:ext cx="4418804" cy="1167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5144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AD0D37-28DA-0D0C-D8C2-B9A721F026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4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B53B64A-EE27-76EE-E9AD-BBAC5A4F6BC4}"/>
              </a:ext>
            </a:extLst>
          </p:cNvPr>
          <p:cNvSpPr/>
          <p:nvPr/>
        </p:nvSpPr>
        <p:spPr bwMode="white">
          <a:xfrm>
            <a:off x="1847528" y="2924944"/>
            <a:ext cx="4968552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0226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DA32DF-1908-CB9A-995C-00B6035D74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787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1C3C1D3-2D6B-791B-EF07-E1D06EB567DA}"/>
              </a:ext>
            </a:extLst>
          </p:cNvPr>
          <p:cNvSpPr/>
          <p:nvPr/>
        </p:nvSpPr>
        <p:spPr bwMode="white">
          <a:xfrm>
            <a:off x="6119864" y="4360234"/>
            <a:ext cx="1128264" cy="940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D23E1C5-70DB-A320-41D0-1663513C8017}"/>
              </a:ext>
            </a:extLst>
          </p:cNvPr>
          <p:cNvSpPr/>
          <p:nvPr/>
        </p:nvSpPr>
        <p:spPr bwMode="white">
          <a:xfrm>
            <a:off x="2376568" y="5623955"/>
            <a:ext cx="1034211" cy="586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5495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81762F-CD52-D5B4-368E-D2BC29CC59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1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5D01C7-4C32-352D-A749-DC8A2D48E712}"/>
              </a:ext>
            </a:extLst>
          </p:cNvPr>
          <p:cNvSpPr/>
          <p:nvPr/>
        </p:nvSpPr>
        <p:spPr bwMode="white">
          <a:xfrm>
            <a:off x="5424760" y="1134205"/>
            <a:ext cx="2039391" cy="926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9AFA168-B160-A157-D677-DB1D4EF87380}"/>
              </a:ext>
            </a:extLst>
          </p:cNvPr>
          <p:cNvSpPr/>
          <p:nvPr/>
        </p:nvSpPr>
        <p:spPr bwMode="white">
          <a:xfrm>
            <a:off x="2207568" y="2441386"/>
            <a:ext cx="2198145" cy="987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3915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AABC51-E72D-AA86-AF05-5FF2D2E88A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5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6F4739-F9BD-A2EC-3F81-FA9E6B0628B5}"/>
              </a:ext>
            </a:extLst>
          </p:cNvPr>
          <p:cNvSpPr/>
          <p:nvPr/>
        </p:nvSpPr>
        <p:spPr bwMode="white">
          <a:xfrm>
            <a:off x="5196190" y="2374486"/>
            <a:ext cx="1923809" cy="1054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4E42F92-CAA7-FE4D-A1D6-D089F6B40DD6}"/>
              </a:ext>
            </a:extLst>
          </p:cNvPr>
          <p:cNvSpPr/>
          <p:nvPr/>
        </p:nvSpPr>
        <p:spPr bwMode="white">
          <a:xfrm>
            <a:off x="2491428" y="3862839"/>
            <a:ext cx="1723809" cy="429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1020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E5E995-5DC9-D4B6-1508-3CF1E6FAE2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648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AD7EB0-123D-E379-6400-EA02F59055E0}"/>
              </a:ext>
            </a:extLst>
          </p:cNvPr>
          <p:cNvSpPr/>
          <p:nvPr/>
        </p:nvSpPr>
        <p:spPr bwMode="white">
          <a:xfrm>
            <a:off x="5231904" y="1292000"/>
            <a:ext cx="1083656" cy="696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591FAC7-5806-FE8F-33E7-7E35CE727C68}"/>
              </a:ext>
            </a:extLst>
          </p:cNvPr>
          <p:cNvSpPr/>
          <p:nvPr/>
        </p:nvSpPr>
        <p:spPr bwMode="white">
          <a:xfrm>
            <a:off x="2214814" y="2388000"/>
            <a:ext cx="935258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905B2C2-58D4-5950-EA74-A23373A35563}"/>
              </a:ext>
            </a:extLst>
          </p:cNvPr>
          <p:cNvSpPr/>
          <p:nvPr/>
        </p:nvSpPr>
        <p:spPr bwMode="white">
          <a:xfrm>
            <a:off x="3597716" y="4140000"/>
            <a:ext cx="967232" cy="51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815C065-6A86-331E-C1D1-F37F8E9AAD1D}"/>
              </a:ext>
            </a:extLst>
          </p:cNvPr>
          <p:cNvSpPr/>
          <p:nvPr/>
        </p:nvSpPr>
        <p:spPr bwMode="white">
          <a:xfrm>
            <a:off x="5375921" y="3861048"/>
            <a:ext cx="1512168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6342313-3D32-1FBD-0F10-355DFDB378FB}"/>
              </a:ext>
            </a:extLst>
          </p:cNvPr>
          <p:cNvSpPr/>
          <p:nvPr/>
        </p:nvSpPr>
        <p:spPr bwMode="white">
          <a:xfrm>
            <a:off x="2110896" y="5236000"/>
            <a:ext cx="935258" cy="785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1926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5C6114-F9D3-911F-DDB8-BF290AC44D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8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6277CE2-4E84-997E-4B55-AC85CFA5C9C2}"/>
              </a:ext>
            </a:extLst>
          </p:cNvPr>
          <p:cNvSpPr/>
          <p:nvPr/>
        </p:nvSpPr>
        <p:spPr bwMode="white">
          <a:xfrm>
            <a:off x="1348571" y="2374757"/>
            <a:ext cx="447619" cy="400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19721C4-DF67-CBE0-014E-DBE0DF1EA34F}"/>
              </a:ext>
            </a:extLst>
          </p:cNvPr>
          <p:cNvSpPr/>
          <p:nvPr/>
        </p:nvSpPr>
        <p:spPr bwMode="white">
          <a:xfrm>
            <a:off x="1348571" y="4235557"/>
            <a:ext cx="438095" cy="400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2303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07DF46-C3A0-463F-200B-496A00E070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7" y="764704"/>
            <a:ext cx="6984775" cy="5103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10D0F12-2401-3402-1186-D6F317DAADC4}"/>
              </a:ext>
            </a:extLst>
          </p:cNvPr>
          <p:cNvSpPr/>
          <p:nvPr/>
        </p:nvSpPr>
        <p:spPr bwMode="white">
          <a:xfrm>
            <a:off x="767408" y="1772816"/>
            <a:ext cx="390723" cy="380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DCFAB24-BA6F-AE3C-7A39-22A224D7AB22}"/>
              </a:ext>
            </a:extLst>
          </p:cNvPr>
          <p:cNvSpPr/>
          <p:nvPr/>
        </p:nvSpPr>
        <p:spPr bwMode="white">
          <a:xfrm>
            <a:off x="800409" y="2469345"/>
            <a:ext cx="434137" cy="371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6566B57-45FC-3497-FDC9-B882DEC7F957}"/>
              </a:ext>
            </a:extLst>
          </p:cNvPr>
          <p:cNvSpPr/>
          <p:nvPr/>
        </p:nvSpPr>
        <p:spPr bwMode="white">
          <a:xfrm>
            <a:off x="834792" y="3153201"/>
            <a:ext cx="423284" cy="389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9DC83E5-B510-966C-95AC-D16B4C8CAD85}"/>
              </a:ext>
            </a:extLst>
          </p:cNvPr>
          <p:cNvSpPr/>
          <p:nvPr/>
        </p:nvSpPr>
        <p:spPr bwMode="white">
          <a:xfrm>
            <a:off x="800409" y="3826599"/>
            <a:ext cx="358164" cy="380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C5870F1-2DEA-6B09-BB3F-423792A6CC54}"/>
              </a:ext>
            </a:extLst>
          </p:cNvPr>
          <p:cNvSpPr/>
          <p:nvPr/>
        </p:nvSpPr>
        <p:spPr bwMode="white">
          <a:xfrm>
            <a:off x="758819" y="5219717"/>
            <a:ext cx="499257" cy="380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0A7E0D0-1B66-1910-4198-81D5441E1DF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795"/>
          <a:stretch/>
        </p:blipFill>
        <p:spPr>
          <a:xfrm>
            <a:off x="7464152" y="1340768"/>
            <a:ext cx="4593312" cy="3623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48527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CB81C8-6E6B-7351-26F3-95CFF68131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311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4471769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7FFFBD-6996-5CBF-253A-B3AFD787AF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03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2679843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B267F4-8866-8A11-2AAD-3FC3C7291E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844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AC2829-85A1-9566-8EB4-EFEDA32CBD7C}"/>
              </a:ext>
            </a:extLst>
          </p:cNvPr>
          <p:cNvSpPr/>
          <p:nvPr/>
        </p:nvSpPr>
        <p:spPr bwMode="white">
          <a:xfrm>
            <a:off x="1301107" y="1280256"/>
            <a:ext cx="352186" cy="361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3DE7EE-F3E3-CBD7-C978-872162B1A00A}"/>
              </a:ext>
            </a:extLst>
          </p:cNvPr>
          <p:cNvSpPr/>
          <p:nvPr/>
        </p:nvSpPr>
        <p:spPr bwMode="white">
          <a:xfrm>
            <a:off x="1345131" y="2257871"/>
            <a:ext cx="281749" cy="369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5B6CAAA-9F1B-A530-CB41-8FE74B422155}"/>
              </a:ext>
            </a:extLst>
          </p:cNvPr>
          <p:cNvSpPr/>
          <p:nvPr/>
        </p:nvSpPr>
        <p:spPr bwMode="white">
          <a:xfrm>
            <a:off x="1301107" y="3244293"/>
            <a:ext cx="352186" cy="369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A9BAD1A-4BE6-AE18-4017-331291FD6C72}"/>
              </a:ext>
            </a:extLst>
          </p:cNvPr>
          <p:cNvSpPr/>
          <p:nvPr/>
        </p:nvSpPr>
        <p:spPr bwMode="white">
          <a:xfrm>
            <a:off x="1345131" y="5217137"/>
            <a:ext cx="281749" cy="369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1BB518C-97A7-8E45-1F93-3D8F4A0C1206}"/>
              </a:ext>
            </a:extLst>
          </p:cNvPr>
          <p:cNvSpPr/>
          <p:nvPr/>
        </p:nvSpPr>
        <p:spPr bwMode="white">
          <a:xfrm>
            <a:off x="1345131" y="6203559"/>
            <a:ext cx="281749" cy="369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3987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E3DBBF-ABAD-130D-E513-AB09D4A9C2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33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ABDE5E-1FDB-F295-F092-F594BC4A7E58}"/>
              </a:ext>
            </a:extLst>
          </p:cNvPr>
          <p:cNvSpPr/>
          <p:nvPr/>
        </p:nvSpPr>
        <p:spPr bwMode="white">
          <a:xfrm>
            <a:off x="1386666" y="1248264"/>
            <a:ext cx="342857" cy="400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147655-26E6-EDB3-D02D-588F9CE58F30}"/>
              </a:ext>
            </a:extLst>
          </p:cNvPr>
          <p:cNvSpPr/>
          <p:nvPr/>
        </p:nvSpPr>
        <p:spPr bwMode="white">
          <a:xfrm>
            <a:off x="1386666" y="3096378"/>
            <a:ext cx="342857" cy="400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C839081-1DE1-36EC-94DE-5F2CAE22FC97}"/>
              </a:ext>
            </a:extLst>
          </p:cNvPr>
          <p:cNvSpPr/>
          <p:nvPr/>
        </p:nvSpPr>
        <p:spPr bwMode="white">
          <a:xfrm>
            <a:off x="1329523" y="4944492"/>
            <a:ext cx="438095" cy="400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4405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F6745B-DD59-C79D-297E-E44B518055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481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5D72CCF-C187-B996-E98D-E5BB7E805F29}"/>
              </a:ext>
            </a:extLst>
          </p:cNvPr>
          <p:cNvSpPr/>
          <p:nvPr/>
        </p:nvSpPr>
        <p:spPr bwMode="white">
          <a:xfrm>
            <a:off x="1383377" y="2418912"/>
            <a:ext cx="340902" cy="387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30CC20E-63D0-10DD-F2E4-41CBFCF37721}"/>
              </a:ext>
            </a:extLst>
          </p:cNvPr>
          <p:cNvSpPr/>
          <p:nvPr/>
        </p:nvSpPr>
        <p:spPr bwMode="white">
          <a:xfrm>
            <a:off x="1328095" y="5100768"/>
            <a:ext cx="423824" cy="387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19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47A02A-2A32-7DF0-4824-2A01335C19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6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4C7320-40F1-E3F5-62D1-12C3CE5911E1}"/>
              </a:ext>
            </a:extLst>
          </p:cNvPr>
          <p:cNvSpPr/>
          <p:nvPr/>
        </p:nvSpPr>
        <p:spPr bwMode="white">
          <a:xfrm>
            <a:off x="1367619" y="1124488"/>
            <a:ext cx="371428" cy="419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C5101F5-386C-8DE1-0DD3-EB965CDB9ECD}"/>
              </a:ext>
            </a:extLst>
          </p:cNvPr>
          <p:cNvSpPr/>
          <p:nvPr/>
        </p:nvSpPr>
        <p:spPr bwMode="white">
          <a:xfrm>
            <a:off x="1386666" y="3907405"/>
            <a:ext cx="342857" cy="400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2501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76901C-CDB0-93C3-2744-160DCC098E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5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50B30C-F47E-22AD-8216-83B4F31E1994}"/>
              </a:ext>
            </a:extLst>
          </p:cNvPr>
          <p:cNvSpPr/>
          <p:nvPr/>
        </p:nvSpPr>
        <p:spPr bwMode="white">
          <a:xfrm>
            <a:off x="1329523" y="1334385"/>
            <a:ext cx="438095" cy="400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5373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B8B94E-943E-760E-B9B7-86EBEACA16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4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2DC19FB-976B-99F2-646E-398502363F2C}"/>
              </a:ext>
            </a:extLst>
          </p:cNvPr>
          <p:cNvSpPr/>
          <p:nvPr/>
        </p:nvSpPr>
        <p:spPr bwMode="white">
          <a:xfrm>
            <a:off x="4291428" y="2574113"/>
            <a:ext cx="1580952" cy="610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9B297BC-1016-ED75-ED24-9AAC058F2F95}"/>
              </a:ext>
            </a:extLst>
          </p:cNvPr>
          <p:cNvSpPr/>
          <p:nvPr/>
        </p:nvSpPr>
        <p:spPr bwMode="white">
          <a:xfrm>
            <a:off x="4862857" y="4767482"/>
            <a:ext cx="1276190" cy="89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3129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033995-3B67-569B-00C4-66521E1D73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9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116AA5-E546-8795-054C-E25130CF7FCD}"/>
              </a:ext>
            </a:extLst>
          </p:cNvPr>
          <p:cNvSpPr/>
          <p:nvPr/>
        </p:nvSpPr>
        <p:spPr bwMode="white">
          <a:xfrm>
            <a:off x="4367809" y="1086404"/>
            <a:ext cx="1228382" cy="974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2EC232E-BDA9-A0E4-6D00-7713065F5EBA}"/>
              </a:ext>
            </a:extLst>
          </p:cNvPr>
          <p:cNvSpPr/>
          <p:nvPr/>
        </p:nvSpPr>
        <p:spPr bwMode="white">
          <a:xfrm>
            <a:off x="2777142" y="3307753"/>
            <a:ext cx="1342857" cy="610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A341F89-8988-3486-50CC-A9B0EF02409D}"/>
              </a:ext>
            </a:extLst>
          </p:cNvPr>
          <p:cNvSpPr/>
          <p:nvPr/>
        </p:nvSpPr>
        <p:spPr bwMode="white">
          <a:xfrm>
            <a:off x="7843809" y="4594800"/>
            <a:ext cx="2866666" cy="994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2777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1F6AFE-31C4-E463-FD76-275449E3723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454"/>
          <a:stretch/>
        </p:blipFill>
        <p:spPr>
          <a:xfrm>
            <a:off x="623392" y="980728"/>
            <a:ext cx="9336440" cy="879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6B4CE6C0-0606-A59D-49D4-6948EC59E1F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656"/>
          <a:stretch/>
        </p:blipFill>
        <p:spPr>
          <a:xfrm>
            <a:off x="623392" y="2125005"/>
            <a:ext cx="9628339" cy="3303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096BA40-DF25-88E6-B4ED-0097744EB027}"/>
              </a:ext>
            </a:extLst>
          </p:cNvPr>
          <p:cNvSpPr/>
          <p:nvPr/>
        </p:nvSpPr>
        <p:spPr bwMode="white">
          <a:xfrm>
            <a:off x="1260186" y="2395084"/>
            <a:ext cx="339623" cy="356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69F2B57-F3B7-EE94-FF1A-5ADAD19E6E9F}"/>
              </a:ext>
            </a:extLst>
          </p:cNvPr>
          <p:cNvSpPr/>
          <p:nvPr/>
        </p:nvSpPr>
        <p:spPr bwMode="white">
          <a:xfrm>
            <a:off x="1302639" y="4060217"/>
            <a:ext cx="271699" cy="348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7326B461-36AD-E6B5-B4BC-65E91CEB816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066" r="67922"/>
          <a:stretch/>
        </p:blipFill>
        <p:spPr>
          <a:xfrm>
            <a:off x="8688288" y="1960458"/>
            <a:ext cx="2880320" cy="20997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img_16777215">
            <a:extLst>
              <a:ext uri="{FF2B5EF4-FFF2-40B4-BE49-F238E27FC236}">
                <a16:creationId xmlns:a16="http://schemas.microsoft.com/office/drawing/2014/main" id="{1883A9A1-2259-FF36-FC20-A1E9F921B7E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34" t="34066" r="34887"/>
          <a:stretch/>
        </p:blipFill>
        <p:spPr>
          <a:xfrm>
            <a:off x="8688288" y="4234376"/>
            <a:ext cx="2880320" cy="20997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6881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5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2023-12-27T23:23:58Z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