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5668ED5-03A3-F5D8-3572-F4650D62DA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2735" y="3067031"/>
            <a:ext cx="6426530" cy="72393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23562-9C77-43AE-1F30-9CF2A5D5AE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0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DF3986-C46B-5239-A651-BB7BAFDE79DB}"/>
              </a:ext>
            </a:extLst>
          </p:cNvPr>
          <p:cNvSpPr/>
          <p:nvPr/>
        </p:nvSpPr>
        <p:spPr bwMode="white">
          <a:xfrm>
            <a:off x="1320000" y="1325146"/>
            <a:ext cx="438095" cy="40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59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47525F-EAC7-7964-9912-BFF18AEE57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3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D4CF9B-3192-ED23-EE21-74F46F11B3A6}"/>
              </a:ext>
            </a:extLst>
          </p:cNvPr>
          <p:cNvSpPr/>
          <p:nvPr/>
        </p:nvSpPr>
        <p:spPr bwMode="white">
          <a:xfrm>
            <a:off x="1377142" y="1343470"/>
            <a:ext cx="352380" cy="39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46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89B497-14EF-BF79-3DDE-0A2E984C02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421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64BFDF-A360-7676-2B40-355A6AE0D5B6}"/>
              </a:ext>
            </a:extLst>
          </p:cNvPr>
          <p:cNvSpPr/>
          <p:nvPr/>
        </p:nvSpPr>
        <p:spPr bwMode="white">
          <a:xfrm>
            <a:off x="1148279" y="2969724"/>
            <a:ext cx="251929" cy="264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DC223D-FDD6-1FE3-57DC-DF9025630B74}"/>
              </a:ext>
            </a:extLst>
          </p:cNvPr>
          <p:cNvSpPr/>
          <p:nvPr/>
        </p:nvSpPr>
        <p:spPr bwMode="white">
          <a:xfrm>
            <a:off x="1186068" y="3801584"/>
            <a:ext cx="195245" cy="264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27D7AE-E821-2EAF-7FEF-C4179E187309}"/>
              </a:ext>
            </a:extLst>
          </p:cNvPr>
          <p:cNvSpPr/>
          <p:nvPr/>
        </p:nvSpPr>
        <p:spPr bwMode="white">
          <a:xfrm>
            <a:off x="1186068" y="4633444"/>
            <a:ext cx="195245" cy="25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0130475-6149-9D06-9CBA-2E9D16A44A5C}"/>
              </a:ext>
            </a:extLst>
          </p:cNvPr>
          <p:cNvSpPr/>
          <p:nvPr/>
        </p:nvSpPr>
        <p:spPr bwMode="white">
          <a:xfrm>
            <a:off x="1148279" y="5465304"/>
            <a:ext cx="251929" cy="25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4B083F9-BF1E-E92C-1D6C-17D39E4532E1}"/>
              </a:ext>
            </a:extLst>
          </p:cNvPr>
          <p:cNvSpPr/>
          <p:nvPr/>
        </p:nvSpPr>
        <p:spPr bwMode="white">
          <a:xfrm>
            <a:off x="1186068" y="6290862"/>
            <a:ext cx="195245" cy="264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28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FCF61A-0E84-0290-3A41-E0971653A3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AAD24A-5252-6106-9536-6A10B770F44D}"/>
              </a:ext>
            </a:extLst>
          </p:cNvPr>
          <p:cNvSpPr/>
          <p:nvPr/>
        </p:nvSpPr>
        <p:spPr bwMode="white">
          <a:xfrm>
            <a:off x="1348571" y="2877984"/>
            <a:ext cx="438095" cy="40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4B2ADA-1FC3-1EAC-230D-4D464B963D2F}"/>
              </a:ext>
            </a:extLst>
          </p:cNvPr>
          <p:cNvSpPr/>
          <p:nvPr/>
        </p:nvSpPr>
        <p:spPr bwMode="white">
          <a:xfrm>
            <a:off x="1405714" y="4278882"/>
            <a:ext cx="352380" cy="40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64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AFA34F-5F65-78ED-C44A-61A0AC5280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D80039-E915-EDFA-C6B9-EBFAA68BDD84}"/>
              </a:ext>
            </a:extLst>
          </p:cNvPr>
          <p:cNvSpPr/>
          <p:nvPr/>
        </p:nvSpPr>
        <p:spPr bwMode="white">
          <a:xfrm>
            <a:off x="1329523" y="1305654"/>
            <a:ext cx="438095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D9BCF9-62ED-F3D5-F7C0-489E44BCD224}"/>
              </a:ext>
            </a:extLst>
          </p:cNvPr>
          <p:cNvSpPr/>
          <p:nvPr/>
        </p:nvSpPr>
        <p:spPr bwMode="white">
          <a:xfrm>
            <a:off x="1386666" y="2707001"/>
            <a:ext cx="342857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E9B354-034C-2421-B782-BFD82600EA60}"/>
              </a:ext>
            </a:extLst>
          </p:cNvPr>
          <p:cNvSpPr/>
          <p:nvPr/>
        </p:nvSpPr>
        <p:spPr bwMode="white">
          <a:xfrm>
            <a:off x="1367619" y="4098815"/>
            <a:ext cx="371428" cy="41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34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F41E16-145C-FA0A-9FF3-DC769A0048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04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2BABFF-8F02-46AB-28B0-8C1A61D5799B}"/>
              </a:ext>
            </a:extLst>
          </p:cNvPr>
          <p:cNvSpPr/>
          <p:nvPr/>
        </p:nvSpPr>
        <p:spPr bwMode="white">
          <a:xfrm>
            <a:off x="2196477" y="5801479"/>
            <a:ext cx="307599" cy="32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E484B7-7E69-BEE2-876C-A793D1803DAA}"/>
              </a:ext>
            </a:extLst>
          </p:cNvPr>
          <p:cNvSpPr/>
          <p:nvPr/>
        </p:nvSpPr>
        <p:spPr bwMode="white">
          <a:xfrm>
            <a:off x="5134053" y="5801479"/>
            <a:ext cx="246079" cy="32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C22B24-56B3-0995-E518-C62F8F29CA85}"/>
              </a:ext>
            </a:extLst>
          </p:cNvPr>
          <p:cNvSpPr/>
          <p:nvPr/>
        </p:nvSpPr>
        <p:spPr bwMode="white">
          <a:xfrm>
            <a:off x="8033179" y="5801479"/>
            <a:ext cx="246078" cy="32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69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48A725-4FBD-4039-FFC4-36D846F17B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1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0DAEB1-2574-FC31-6CAD-752F9ECC47A0}"/>
              </a:ext>
            </a:extLst>
          </p:cNvPr>
          <p:cNvSpPr/>
          <p:nvPr/>
        </p:nvSpPr>
        <p:spPr bwMode="white">
          <a:xfrm>
            <a:off x="2605714" y="3872556"/>
            <a:ext cx="380952" cy="39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0EB576-DE9B-1E19-E323-90EB34C3F4C4}"/>
              </a:ext>
            </a:extLst>
          </p:cNvPr>
          <p:cNvSpPr/>
          <p:nvPr/>
        </p:nvSpPr>
        <p:spPr bwMode="white">
          <a:xfrm>
            <a:off x="6186666" y="3872556"/>
            <a:ext cx="380952" cy="39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10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B0F47D-7722-B1BD-F362-63546384B5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2388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A7AE95-6820-334B-C550-ECACF189BAD7}"/>
              </a:ext>
            </a:extLst>
          </p:cNvPr>
          <p:cNvSpPr/>
          <p:nvPr/>
        </p:nvSpPr>
        <p:spPr bwMode="white">
          <a:xfrm>
            <a:off x="1099612" y="3103089"/>
            <a:ext cx="220065" cy="22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6A875B-1D65-B7CE-3AC6-86610029CC0E}"/>
              </a:ext>
            </a:extLst>
          </p:cNvPr>
          <p:cNvSpPr/>
          <p:nvPr/>
        </p:nvSpPr>
        <p:spPr bwMode="white">
          <a:xfrm>
            <a:off x="1127120" y="3912573"/>
            <a:ext cx="176052" cy="231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F432A3-1F70-34F9-EEC6-07508AD79426}"/>
              </a:ext>
            </a:extLst>
          </p:cNvPr>
          <p:cNvSpPr/>
          <p:nvPr/>
        </p:nvSpPr>
        <p:spPr bwMode="white">
          <a:xfrm>
            <a:off x="1132622" y="4722057"/>
            <a:ext cx="176052" cy="231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214F209-1FB0-9346-12EE-B051302D0CE0}"/>
              </a:ext>
            </a:extLst>
          </p:cNvPr>
          <p:cNvSpPr/>
          <p:nvPr/>
        </p:nvSpPr>
        <p:spPr bwMode="white">
          <a:xfrm>
            <a:off x="1127120" y="5531541"/>
            <a:ext cx="176052" cy="231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CCDFC0-E6EB-45DA-1B46-D25812E8F04F}"/>
              </a:ext>
            </a:extLst>
          </p:cNvPr>
          <p:cNvSpPr/>
          <p:nvPr/>
        </p:nvSpPr>
        <p:spPr bwMode="white">
          <a:xfrm>
            <a:off x="1099612" y="6341024"/>
            <a:ext cx="220065" cy="231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89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CA0518-2EFE-C8D5-D980-CC461D07B0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0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A2BA0C-1388-8E11-15D7-BB11E2B2DAAF}"/>
              </a:ext>
            </a:extLst>
          </p:cNvPr>
          <p:cNvSpPr/>
          <p:nvPr/>
        </p:nvSpPr>
        <p:spPr bwMode="white">
          <a:xfrm>
            <a:off x="1348571" y="2744095"/>
            <a:ext cx="438095" cy="3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518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F097E0-EA70-1E96-8D56-4FFF537C16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5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06D9A4-EC49-7CF4-0912-D370C0273726}"/>
              </a:ext>
            </a:extLst>
          </p:cNvPr>
          <p:cNvSpPr/>
          <p:nvPr/>
        </p:nvSpPr>
        <p:spPr bwMode="white">
          <a:xfrm>
            <a:off x="1377142" y="1477227"/>
            <a:ext cx="352380" cy="400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650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B9D9EF-1AC0-B53C-E12D-B863F4AC8E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013E1C-28DA-0C30-741C-8F73313BA08A}"/>
              </a:ext>
            </a:extLst>
          </p:cNvPr>
          <p:cNvSpPr/>
          <p:nvPr/>
        </p:nvSpPr>
        <p:spPr bwMode="white">
          <a:xfrm>
            <a:off x="1377142" y="1277165"/>
            <a:ext cx="352380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54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2023-12-27T23:45:13Z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