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0" r:id="rId7"/>
    <p:sldId id="339" r:id="rId8"/>
    <p:sldId id="338" r:id="rId9"/>
    <p:sldId id="336" r:id="rId10"/>
    <p:sldId id="334" r:id="rId11"/>
    <p:sldId id="333" r:id="rId12"/>
    <p:sldId id="332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BEB6D-7908-9A63-FB16-7DC94B7804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020068" y="2924944"/>
            <a:ext cx="4151864" cy="5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E45E1-F34A-98A1-BBDA-A14078CEB3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5BBAC-DF21-29B7-7463-872D399058A7}"/>
              </a:ext>
            </a:extLst>
          </p:cNvPr>
          <p:cNvSpPr/>
          <p:nvPr/>
        </p:nvSpPr>
        <p:spPr bwMode="white">
          <a:xfrm>
            <a:off x="1034285" y="1038724"/>
            <a:ext cx="228571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BDA16-C6E1-7030-754A-AD57F6EEE835}"/>
              </a:ext>
            </a:extLst>
          </p:cNvPr>
          <p:cNvSpPr/>
          <p:nvPr/>
        </p:nvSpPr>
        <p:spPr bwMode="white">
          <a:xfrm>
            <a:off x="1034285" y="2811690"/>
            <a:ext cx="228571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E994F8-F263-4E9C-FBA7-65FF6C9E9DE7}"/>
              </a:ext>
            </a:extLst>
          </p:cNvPr>
          <p:cNvSpPr/>
          <p:nvPr/>
        </p:nvSpPr>
        <p:spPr bwMode="white">
          <a:xfrm>
            <a:off x="1015238" y="3707706"/>
            <a:ext cx="257142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99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EA22D-9E1B-B26A-3A93-D43294E5B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55375-74C2-95E5-658C-2D58108E1010}"/>
              </a:ext>
            </a:extLst>
          </p:cNvPr>
          <p:cNvSpPr/>
          <p:nvPr/>
        </p:nvSpPr>
        <p:spPr bwMode="white">
          <a:xfrm>
            <a:off x="2529523" y="1582035"/>
            <a:ext cx="485714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37BE1E-0E9C-8698-B6C3-C011902480AA}"/>
              </a:ext>
            </a:extLst>
          </p:cNvPr>
          <p:cNvSpPr/>
          <p:nvPr/>
        </p:nvSpPr>
        <p:spPr bwMode="white">
          <a:xfrm>
            <a:off x="6358095" y="1582035"/>
            <a:ext cx="628571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0A2812-2CAD-1379-5FAE-66AA9FAFE492}"/>
              </a:ext>
            </a:extLst>
          </p:cNvPr>
          <p:cNvSpPr/>
          <p:nvPr/>
        </p:nvSpPr>
        <p:spPr bwMode="white">
          <a:xfrm>
            <a:off x="3647728" y="2230198"/>
            <a:ext cx="360040" cy="33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E2ADA4-4921-852C-0276-E6D9BBDE9509}"/>
              </a:ext>
            </a:extLst>
          </p:cNvPr>
          <p:cNvSpPr/>
          <p:nvPr/>
        </p:nvSpPr>
        <p:spPr bwMode="white">
          <a:xfrm>
            <a:off x="6796190" y="2230198"/>
            <a:ext cx="838094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D6D52C-ABFF-681F-074F-2A8CBA4CA94A}"/>
              </a:ext>
            </a:extLst>
          </p:cNvPr>
          <p:cNvSpPr/>
          <p:nvPr/>
        </p:nvSpPr>
        <p:spPr bwMode="white">
          <a:xfrm>
            <a:off x="2481904" y="2868829"/>
            <a:ext cx="1047619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8E5161-DBF2-886E-102A-56E089F54027}"/>
              </a:ext>
            </a:extLst>
          </p:cNvPr>
          <p:cNvSpPr/>
          <p:nvPr/>
        </p:nvSpPr>
        <p:spPr bwMode="white">
          <a:xfrm>
            <a:off x="1758095" y="3516992"/>
            <a:ext cx="676190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F16404-5679-D35C-D4D8-4E17D97E3833}"/>
              </a:ext>
            </a:extLst>
          </p:cNvPr>
          <p:cNvSpPr/>
          <p:nvPr/>
        </p:nvSpPr>
        <p:spPr bwMode="white">
          <a:xfrm>
            <a:off x="5386666" y="3516992"/>
            <a:ext cx="457142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AC9AFF-2902-4EE1-92C9-C8460945241D}"/>
              </a:ext>
            </a:extLst>
          </p:cNvPr>
          <p:cNvSpPr/>
          <p:nvPr/>
        </p:nvSpPr>
        <p:spPr bwMode="white">
          <a:xfrm>
            <a:off x="4891428" y="4298600"/>
            <a:ext cx="619047" cy="1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D10A69-2502-61A5-875D-8B6BB32BA44D}"/>
              </a:ext>
            </a:extLst>
          </p:cNvPr>
          <p:cNvSpPr/>
          <p:nvPr/>
        </p:nvSpPr>
        <p:spPr bwMode="white">
          <a:xfrm>
            <a:off x="4110476" y="4889572"/>
            <a:ext cx="1180952" cy="3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5FAE4E-59A4-1605-6A51-340C3CC10D4F}"/>
              </a:ext>
            </a:extLst>
          </p:cNvPr>
          <p:cNvSpPr/>
          <p:nvPr/>
        </p:nvSpPr>
        <p:spPr bwMode="white">
          <a:xfrm>
            <a:off x="8777142" y="4794254"/>
            <a:ext cx="1047619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060F6-669D-171F-0AE0-59B8CE943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AB4A6-8E61-B549-D900-0C6301802640}"/>
              </a:ext>
            </a:extLst>
          </p:cNvPr>
          <p:cNvSpPr/>
          <p:nvPr/>
        </p:nvSpPr>
        <p:spPr bwMode="white">
          <a:xfrm>
            <a:off x="4996190" y="2868741"/>
            <a:ext cx="1571428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9A160-7075-F869-7345-2CD02597EF3E}"/>
              </a:ext>
            </a:extLst>
          </p:cNvPr>
          <p:cNvSpPr/>
          <p:nvPr/>
        </p:nvSpPr>
        <p:spPr bwMode="white">
          <a:xfrm>
            <a:off x="4748571" y="3516874"/>
            <a:ext cx="2266666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A55B4A-E1CC-2FD8-F274-B8EBAE1F2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0" y="4188354"/>
            <a:ext cx="10800000" cy="226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CB2BE-06B6-DFC6-1CA2-7CDD2736677B}"/>
              </a:ext>
            </a:extLst>
          </p:cNvPr>
          <p:cNvSpPr/>
          <p:nvPr/>
        </p:nvSpPr>
        <p:spPr bwMode="white">
          <a:xfrm>
            <a:off x="3400284" y="4226581"/>
            <a:ext cx="1457142" cy="47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818E04-86F7-EC2B-0006-601ABAA72660}"/>
              </a:ext>
            </a:extLst>
          </p:cNvPr>
          <p:cNvSpPr/>
          <p:nvPr/>
        </p:nvSpPr>
        <p:spPr bwMode="white">
          <a:xfrm>
            <a:off x="3019331" y="4866893"/>
            <a:ext cx="1609523" cy="47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F93725-AD42-D3F5-E16B-5E3A4412EB67}"/>
              </a:ext>
            </a:extLst>
          </p:cNvPr>
          <p:cNvSpPr/>
          <p:nvPr/>
        </p:nvSpPr>
        <p:spPr bwMode="white">
          <a:xfrm>
            <a:off x="2285998" y="5946821"/>
            <a:ext cx="1533333" cy="47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2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94F11-8384-7A09-4C3A-B9F7178088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3BA09-AA7C-7D3E-A7BD-6D86C42F407C}"/>
              </a:ext>
            </a:extLst>
          </p:cNvPr>
          <p:cNvSpPr/>
          <p:nvPr/>
        </p:nvSpPr>
        <p:spPr bwMode="white">
          <a:xfrm>
            <a:off x="2300952" y="1995245"/>
            <a:ext cx="323809" cy="32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5519D1-A511-9EE2-39A9-CF468020F6CA}"/>
              </a:ext>
            </a:extLst>
          </p:cNvPr>
          <p:cNvSpPr/>
          <p:nvPr/>
        </p:nvSpPr>
        <p:spPr bwMode="white">
          <a:xfrm>
            <a:off x="3234285" y="2060848"/>
            <a:ext cx="266666" cy="25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162848-EE3E-747E-8191-DBCC08A7C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918468"/>
            <a:ext cx="10800000" cy="55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A7AEA2-299C-319B-CDD7-C7435ACD5385}"/>
              </a:ext>
            </a:extLst>
          </p:cNvPr>
          <p:cNvSpPr/>
          <p:nvPr/>
        </p:nvSpPr>
        <p:spPr bwMode="white">
          <a:xfrm>
            <a:off x="1763678" y="3005051"/>
            <a:ext cx="885714" cy="32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82FA83-2573-C4D2-43E5-B96133C7CD61}"/>
              </a:ext>
            </a:extLst>
          </p:cNvPr>
          <p:cNvSpPr/>
          <p:nvPr/>
        </p:nvSpPr>
        <p:spPr bwMode="white">
          <a:xfrm>
            <a:off x="4127184" y="29992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8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CF54D-F408-F243-5823-FB26A69E63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BE228-EF3E-E740-572B-F0F88F859EED}"/>
              </a:ext>
            </a:extLst>
          </p:cNvPr>
          <p:cNvSpPr/>
          <p:nvPr/>
        </p:nvSpPr>
        <p:spPr bwMode="white">
          <a:xfrm>
            <a:off x="1358095" y="1563362"/>
            <a:ext cx="809523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F2087-76BB-D289-8BEC-A77F28AC2700}"/>
              </a:ext>
            </a:extLst>
          </p:cNvPr>
          <p:cNvSpPr/>
          <p:nvPr/>
        </p:nvSpPr>
        <p:spPr bwMode="white">
          <a:xfrm>
            <a:off x="3405714" y="1563362"/>
            <a:ext cx="733333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2E0C0-BEEE-A0EC-D2E9-002FA80589A2}"/>
              </a:ext>
            </a:extLst>
          </p:cNvPr>
          <p:cNvSpPr/>
          <p:nvPr/>
        </p:nvSpPr>
        <p:spPr bwMode="white">
          <a:xfrm>
            <a:off x="1358095" y="2622092"/>
            <a:ext cx="723809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2C1195-D7CC-509F-1AB8-A7025C563680}"/>
              </a:ext>
            </a:extLst>
          </p:cNvPr>
          <p:cNvSpPr/>
          <p:nvPr/>
        </p:nvSpPr>
        <p:spPr bwMode="white">
          <a:xfrm>
            <a:off x="4129523" y="2622092"/>
            <a:ext cx="619047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30275-FBBF-EE1E-558B-02CF19188349}"/>
              </a:ext>
            </a:extLst>
          </p:cNvPr>
          <p:cNvSpPr/>
          <p:nvPr/>
        </p:nvSpPr>
        <p:spPr bwMode="white">
          <a:xfrm>
            <a:off x="1358095" y="3680822"/>
            <a:ext cx="4466666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27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A4B9F-0F4A-2DFD-2AAB-3C5FFD01D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98F03-B4D8-BA6A-1D91-7335DC7CB4B8}"/>
              </a:ext>
            </a:extLst>
          </p:cNvPr>
          <p:cNvSpPr/>
          <p:nvPr/>
        </p:nvSpPr>
        <p:spPr bwMode="white">
          <a:xfrm>
            <a:off x="4739047" y="1458638"/>
            <a:ext cx="228571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2F45E5-E905-8AF2-B543-B41B94886ECC}"/>
              </a:ext>
            </a:extLst>
          </p:cNvPr>
          <p:cNvSpPr/>
          <p:nvPr/>
        </p:nvSpPr>
        <p:spPr bwMode="white">
          <a:xfrm>
            <a:off x="2453333" y="2336496"/>
            <a:ext cx="238095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251F52-E6F9-8127-0552-E8D54C86EC56}"/>
              </a:ext>
            </a:extLst>
          </p:cNvPr>
          <p:cNvSpPr/>
          <p:nvPr/>
        </p:nvSpPr>
        <p:spPr bwMode="white">
          <a:xfrm>
            <a:off x="2453333" y="3214353"/>
            <a:ext cx="219047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4C407-E420-2B8B-17AA-E3A4C4C283D0}"/>
              </a:ext>
            </a:extLst>
          </p:cNvPr>
          <p:cNvSpPr/>
          <p:nvPr/>
        </p:nvSpPr>
        <p:spPr bwMode="white">
          <a:xfrm>
            <a:off x="2453333" y="4092211"/>
            <a:ext cx="200000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6503B-E21C-D91D-3786-056817F08635}"/>
              </a:ext>
            </a:extLst>
          </p:cNvPr>
          <p:cNvSpPr/>
          <p:nvPr/>
        </p:nvSpPr>
        <p:spPr bwMode="white">
          <a:xfrm>
            <a:off x="2434285" y="4970069"/>
            <a:ext cx="266666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3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D4768-2C21-0A62-12D7-3C6CE663CB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1A8D4D-AF17-EB61-DEEF-FB249941DF78}"/>
              </a:ext>
            </a:extLst>
          </p:cNvPr>
          <p:cNvSpPr/>
          <p:nvPr/>
        </p:nvSpPr>
        <p:spPr bwMode="white">
          <a:xfrm>
            <a:off x="2024761" y="2029749"/>
            <a:ext cx="971428" cy="4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8FC49A-01EB-4CE1-4AA6-7AE8F753A9E8}"/>
              </a:ext>
            </a:extLst>
          </p:cNvPr>
          <p:cNvSpPr/>
          <p:nvPr/>
        </p:nvSpPr>
        <p:spPr bwMode="white">
          <a:xfrm>
            <a:off x="8777142" y="2029749"/>
            <a:ext cx="1038095" cy="4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48E4AD-4C63-C3B7-194E-2DAB25E6F89E}"/>
              </a:ext>
            </a:extLst>
          </p:cNvPr>
          <p:cNvSpPr/>
          <p:nvPr/>
        </p:nvSpPr>
        <p:spPr bwMode="white">
          <a:xfrm>
            <a:off x="9081904" y="2649152"/>
            <a:ext cx="638095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55FC7-CDB8-864B-9248-F1AC0127CE0C}"/>
              </a:ext>
            </a:extLst>
          </p:cNvPr>
          <p:cNvSpPr/>
          <p:nvPr/>
        </p:nvSpPr>
        <p:spPr bwMode="white">
          <a:xfrm>
            <a:off x="3358095" y="3268555"/>
            <a:ext cx="466666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91600B-B23F-6BDB-77C2-F4166938D228}"/>
              </a:ext>
            </a:extLst>
          </p:cNvPr>
          <p:cNvSpPr/>
          <p:nvPr/>
        </p:nvSpPr>
        <p:spPr bwMode="white">
          <a:xfrm>
            <a:off x="2310476" y="3887958"/>
            <a:ext cx="1047619" cy="4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CEBDB-79EA-4C79-5B03-B19535C7D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DF99B-02A0-B652-3E07-76DDA53356FA}"/>
              </a:ext>
            </a:extLst>
          </p:cNvPr>
          <p:cNvSpPr/>
          <p:nvPr/>
        </p:nvSpPr>
        <p:spPr bwMode="white">
          <a:xfrm>
            <a:off x="1024761" y="2824047"/>
            <a:ext cx="238095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2519D5-78E4-8DBE-9D66-5F2E46F597AE}"/>
              </a:ext>
            </a:extLst>
          </p:cNvPr>
          <p:cNvSpPr/>
          <p:nvPr/>
        </p:nvSpPr>
        <p:spPr bwMode="white">
          <a:xfrm>
            <a:off x="1053333" y="3263193"/>
            <a:ext cx="190476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C23E6-4650-522A-ADEE-8FDF053228DB}"/>
              </a:ext>
            </a:extLst>
          </p:cNvPr>
          <p:cNvSpPr/>
          <p:nvPr/>
        </p:nvSpPr>
        <p:spPr bwMode="white">
          <a:xfrm>
            <a:off x="1053333" y="3692791"/>
            <a:ext cx="190476" cy="2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1EAA8F-A7BC-56A7-ABAC-DBE8C4E80539}"/>
              </a:ext>
            </a:extLst>
          </p:cNvPr>
          <p:cNvSpPr/>
          <p:nvPr/>
        </p:nvSpPr>
        <p:spPr bwMode="white">
          <a:xfrm>
            <a:off x="1024761" y="4141483"/>
            <a:ext cx="238095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04204-7649-DFA1-74D1-BA56D5885876}"/>
              </a:ext>
            </a:extLst>
          </p:cNvPr>
          <p:cNvSpPr/>
          <p:nvPr/>
        </p:nvSpPr>
        <p:spPr bwMode="white">
          <a:xfrm>
            <a:off x="1053333" y="4580629"/>
            <a:ext cx="190476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05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3DE5A-E645-080C-C9E0-C8BF9B1BE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DDCD1-271E-1529-5F17-01C9F0146949}"/>
              </a:ext>
            </a:extLst>
          </p:cNvPr>
          <p:cNvSpPr/>
          <p:nvPr/>
        </p:nvSpPr>
        <p:spPr bwMode="white">
          <a:xfrm>
            <a:off x="1777142" y="3664838"/>
            <a:ext cx="209523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C5C37-BBA9-2B44-9151-9B03D791A32C}"/>
              </a:ext>
            </a:extLst>
          </p:cNvPr>
          <p:cNvSpPr/>
          <p:nvPr/>
        </p:nvSpPr>
        <p:spPr bwMode="white">
          <a:xfrm>
            <a:off x="3853333" y="3664838"/>
            <a:ext cx="152380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CB8D4-8264-CDA0-06CB-CF3A3391E7E2}"/>
              </a:ext>
            </a:extLst>
          </p:cNvPr>
          <p:cNvSpPr/>
          <p:nvPr/>
        </p:nvSpPr>
        <p:spPr bwMode="white">
          <a:xfrm>
            <a:off x="5881904" y="3664838"/>
            <a:ext cx="200000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C8CD1-EC83-E615-C3AF-0F4A1D04FFBC}"/>
              </a:ext>
            </a:extLst>
          </p:cNvPr>
          <p:cNvSpPr/>
          <p:nvPr/>
        </p:nvSpPr>
        <p:spPr bwMode="white">
          <a:xfrm>
            <a:off x="7939047" y="3664838"/>
            <a:ext cx="200000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DBF18-EDDA-A49A-8415-04ED04A9956E}"/>
              </a:ext>
            </a:extLst>
          </p:cNvPr>
          <p:cNvSpPr/>
          <p:nvPr/>
        </p:nvSpPr>
        <p:spPr bwMode="white">
          <a:xfrm>
            <a:off x="9977142" y="3664838"/>
            <a:ext cx="209523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C55673-E0DE-E5D4-2B4C-C07F71D79355}"/>
              </a:ext>
            </a:extLst>
          </p:cNvPr>
          <p:cNvSpPr/>
          <p:nvPr/>
        </p:nvSpPr>
        <p:spPr bwMode="white">
          <a:xfrm>
            <a:off x="10272464" y="836712"/>
            <a:ext cx="1368152" cy="119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14925-4BF7-5493-DBE4-5A6A9F459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08D39-AED3-021A-4E80-E537748F3C65}"/>
              </a:ext>
            </a:extLst>
          </p:cNvPr>
          <p:cNvSpPr/>
          <p:nvPr/>
        </p:nvSpPr>
        <p:spPr bwMode="white">
          <a:xfrm>
            <a:off x="2139047" y="2746739"/>
            <a:ext cx="228571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524A7-9735-EF14-063E-CE7E01C8788D}"/>
              </a:ext>
            </a:extLst>
          </p:cNvPr>
          <p:cNvSpPr/>
          <p:nvPr/>
        </p:nvSpPr>
        <p:spPr bwMode="white">
          <a:xfrm>
            <a:off x="4205714" y="2756281"/>
            <a:ext cx="200000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D546FB-F584-E027-4C7C-71B5C05EABB1}"/>
              </a:ext>
            </a:extLst>
          </p:cNvPr>
          <p:cNvSpPr/>
          <p:nvPr/>
        </p:nvSpPr>
        <p:spPr bwMode="white">
          <a:xfrm>
            <a:off x="6253333" y="2756281"/>
            <a:ext cx="209523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A1FC8-A569-3A6C-63DE-AAD1337BBA5D}"/>
              </a:ext>
            </a:extLst>
          </p:cNvPr>
          <p:cNvSpPr/>
          <p:nvPr/>
        </p:nvSpPr>
        <p:spPr bwMode="white">
          <a:xfrm>
            <a:off x="8272380" y="2756281"/>
            <a:ext cx="266666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694544-6EB2-4204-3CE1-F6068DEA4B35}"/>
              </a:ext>
            </a:extLst>
          </p:cNvPr>
          <p:cNvSpPr/>
          <p:nvPr/>
        </p:nvSpPr>
        <p:spPr bwMode="white">
          <a:xfrm>
            <a:off x="10339047" y="2756281"/>
            <a:ext cx="238095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1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F32D2-1B1E-5599-C80C-7CA8C97F70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6C2FD-1469-DF7E-41F2-E65B3639D88B}"/>
              </a:ext>
            </a:extLst>
          </p:cNvPr>
          <p:cNvSpPr/>
          <p:nvPr/>
        </p:nvSpPr>
        <p:spPr bwMode="white">
          <a:xfrm>
            <a:off x="1472380" y="1524519"/>
            <a:ext cx="22857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A4494-B863-2FC5-E74B-F2D0238FA51A}"/>
              </a:ext>
            </a:extLst>
          </p:cNvPr>
          <p:cNvSpPr/>
          <p:nvPr/>
        </p:nvSpPr>
        <p:spPr bwMode="white">
          <a:xfrm>
            <a:off x="1481904" y="1981777"/>
            <a:ext cx="219047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98867-6BCB-2F51-4AB6-4CD98705BF5D}"/>
              </a:ext>
            </a:extLst>
          </p:cNvPr>
          <p:cNvSpPr/>
          <p:nvPr/>
        </p:nvSpPr>
        <p:spPr bwMode="white">
          <a:xfrm>
            <a:off x="1472380" y="2419983"/>
            <a:ext cx="22857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F7CD06-39DF-73EF-FB43-BD7B8A88AA2F}"/>
              </a:ext>
            </a:extLst>
          </p:cNvPr>
          <p:cNvSpPr/>
          <p:nvPr/>
        </p:nvSpPr>
        <p:spPr bwMode="white">
          <a:xfrm>
            <a:off x="1481904" y="2867715"/>
            <a:ext cx="219047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46ED29-811C-78ED-5241-06FAABA1B2FF}"/>
              </a:ext>
            </a:extLst>
          </p:cNvPr>
          <p:cNvSpPr/>
          <p:nvPr/>
        </p:nvSpPr>
        <p:spPr bwMode="white">
          <a:xfrm>
            <a:off x="1481904" y="3324973"/>
            <a:ext cx="219047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77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23E5A-291D-EA0C-3D58-373B37125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C8B24-1966-7C63-AA45-A2EDFFD54373}"/>
              </a:ext>
            </a:extLst>
          </p:cNvPr>
          <p:cNvSpPr/>
          <p:nvPr/>
        </p:nvSpPr>
        <p:spPr bwMode="white">
          <a:xfrm>
            <a:off x="4167619" y="1620383"/>
            <a:ext cx="828571" cy="3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4AE94-BBCE-139F-0955-8E94E6A253AC}"/>
              </a:ext>
            </a:extLst>
          </p:cNvPr>
          <p:cNvSpPr/>
          <p:nvPr/>
        </p:nvSpPr>
        <p:spPr bwMode="white">
          <a:xfrm>
            <a:off x="6196190" y="1620383"/>
            <a:ext cx="561904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E13013-E366-A857-B421-514F7FC85FCC}"/>
              </a:ext>
            </a:extLst>
          </p:cNvPr>
          <p:cNvSpPr/>
          <p:nvPr/>
        </p:nvSpPr>
        <p:spPr bwMode="white">
          <a:xfrm>
            <a:off x="2243809" y="2278303"/>
            <a:ext cx="895238" cy="3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726F3-ED65-E392-C6DD-81EBA778B20B}"/>
              </a:ext>
            </a:extLst>
          </p:cNvPr>
          <p:cNvSpPr/>
          <p:nvPr/>
        </p:nvSpPr>
        <p:spPr bwMode="white">
          <a:xfrm>
            <a:off x="3939047" y="2364118"/>
            <a:ext cx="1171428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689CD8-B9EC-5CA3-F709-AA3999658CC1}"/>
              </a:ext>
            </a:extLst>
          </p:cNvPr>
          <p:cNvSpPr/>
          <p:nvPr/>
        </p:nvSpPr>
        <p:spPr bwMode="white">
          <a:xfrm>
            <a:off x="2567619" y="3374834"/>
            <a:ext cx="1161904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7A869-E07E-7671-C229-708ADED02011}"/>
              </a:ext>
            </a:extLst>
          </p:cNvPr>
          <p:cNvSpPr/>
          <p:nvPr/>
        </p:nvSpPr>
        <p:spPr bwMode="white">
          <a:xfrm>
            <a:off x="4339047" y="3470185"/>
            <a:ext cx="809523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75CA0B-1AA5-59D4-8410-B4FC4ABEC401}"/>
              </a:ext>
            </a:extLst>
          </p:cNvPr>
          <p:cNvSpPr/>
          <p:nvPr/>
        </p:nvSpPr>
        <p:spPr bwMode="white">
          <a:xfrm>
            <a:off x="2024761" y="4032753"/>
            <a:ext cx="895238" cy="3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DC0F05-C5C1-91A6-198A-1ED310BB05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032172"/>
            <a:ext cx="10800000" cy="118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2C540B-2E5B-AE92-7DFB-2BA0AD26A2B1}"/>
              </a:ext>
            </a:extLst>
          </p:cNvPr>
          <p:cNvSpPr/>
          <p:nvPr/>
        </p:nvSpPr>
        <p:spPr bwMode="white">
          <a:xfrm>
            <a:off x="3832209" y="5060870"/>
            <a:ext cx="876190" cy="46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C4E303-C93F-C24F-CE41-B1EB2156C299}"/>
              </a:ext>
            </a:extLst>
          </p:cNvPr>
          <p:cNvSpPr/>
          <p:nvPr/>
        </p:nvSpPr>
        <p:spPr bwMode="white">
          <a:xfrm>
            <a:off x="2994114" y="5701813"/>
            <a:ext cx="1085714" cy="47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1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5D3C0-7BC1-6347-33DC-FB23F1BF6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1FFB1-751F-C72F-9604-9A6E49956B54}"/>
              </a:ext>
            </a:extLst>
          </p:cNvPr>
          <p:cNvSpPr/>
          <p:nvPr/>
        </p:nvSpPr>
        <p:spPr bwMode="white">
          <a:xfrm>
            <a:off x="1491428" y="2708726"/>
            <a:ext cx="228571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48EB7-A96E-E504-43DF-96D91E70FB01}"/>
              </a:ext>
            </a:extLst>
          </p:cNvPr>
          <p:cNvSpPr/>
          <p:nvPr/>
        </p:nvSpPr>
        <p:spPr bwMode="white">
          <a:xfrm>
            <a:off x="1500952" y="3815650"/>
            <a:ext cx="219047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F1553-7770-B800-CFA4-BCCFF30BE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01C37-B429-A39A-2BC1-00C83D33019C}"/>
              </a:ext>
            </a:extLst>
          </p:cNvPr>
          <p:cNvSpPr/>
          <p:nvPr/>
        </p:nvSpPr>
        <p:spPr bwMode="white">
          <a:xfrm>
            <a:off x="1110476" y="1410668"/>
            <a:ext cx="228571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85610-3CE8-97BB-6778-C1B2A091A8E0}"/>
              </a:ext>
            </a:extLst>
          </p:cNvPr>
          <p:cNvSpPr/>
          <p:nvPr/>
        </p:nvSpPr>
        <p:spPr bwMode="white">
          <a:xfrm>
            <a:off x="1120000" y="2516874"/>
            <a:ext cx="209523" cy="2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F53937-10D6-9D51-11F2-EEB7C99DB20F}"/>
              </a:ext>
            </a:extLst>
          </p:cNvPr>
          <p:cNvSpPr/>
          <p:nvPr/>
        </p:nvSpPr>
        <p:spPr bwMode="white">
          <a:xfrm>
            <a:off x="1110476" y="3604009"/>
            <a:ext cx="228571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0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1B481-2B87-7304-D2F9-2F5F08847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12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CC75D-211F-3986-2376-B1D32461EE70}"/>
              </a:ext>
            </a:extLst>
          </p:cNvPr>
          <p:cNvSpPr/>
          <p:nvPr/>
        </p:nvSpPr>
        <p:spPr bwMode="white">
          <a:xfrm>
            <a:off x="1481904" y="1470782"/>
            <a:ext cx="228571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C7DA7-8D2B-586B-8FA0-3FC9EDFF76EB}"/>
              </a:ext>
            </a:extLst>
          </p:cNvPr>
          <p:cNvSpPr/>
          <p:nvPr/>
        </p:nvSpPr>
        <p:spPr bwMode="white">
          <a:xfrm>
            <a:off x="1491428" y="2356744"/>
            <a:ext cx="219047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9B97D-F25D-F38C-2D75-D7254C7F499E}"/>
              </a:ext>
            </a:extLst>
          </p:cNvPr>
          <p:cNvSpPr/>
          <p:nvPr/>
        </p:nvSpPr>
        <p:spPr bwMode="white">
          <a:xfrm>
            <a:off x="1462857" y="3252233"/>
            <a:ext cx="266666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7B7014-4FD4-6A31-D177-6626F3EC21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590" y="4042651"/>
            <a:ext cx="10800000" cy="269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DC2B99-1E32-D633-F474-B537161EAE64}"/>
              </a:ext>
            </a:extLst>
          </p:cNvPr>
          <p:cNvSpPr/>
          <p:nvPr/>
        </p:nvSpPr>
        <p:spPr bwMode="white">
          <a:xfrm>
            <a:off x="1485875" y="4147768"/>
            <a:ext cx="228571" cy="2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16D97-8069-FB87-90B1-940BB7772408}"/>
              </a:ext>
            </a:extLst>
          </p:cNvPr>
          <p:cNvSpPr/>
          <p:nvPr/>
        </p:nvSpPr>
        <p:spPr bwMode="white">
          <a:xfrm>
            <a:off x="1495399" y="5485629"/>
            <a:ext cx="219047" cy="2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6D129-ECD7-A4C8-BBC6-BE808693F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EB3D1-D99C-EBB4-97E9-0CE33B29A80B}"/>
              </a:ext>
            </a:extLst>
          </p:cNvPr>
          <p:cNvSpPr/>
          <p:nvPr/>
        </p:nvSpPr>
        <p:spPr bwMode="white">
          <a:xfrm>
            <a:off x="1034285" y="1057996"/>
            <a:ext cx="228571" cy="21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4A7A5-DB30-BC34-B532-7C2C5FDF6683}"/>
              </a:ext>
            </a:extLst>
          </p:cNvPr>
          <p:cNvSpPr/>
          <p:nvPr/>
        </p:nvSpPr>
        <p:spPr bwMode="white">
          <a:xfrm>
            <a:off x="1015238" y="2386169"/>
            <a:ext cx="257142" cy="21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41EF1E-7433-6966-6280-481E6BB81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658" y="2849065"/>
            <a:ext cx="10800000" cy="86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093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