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7C454F9-F3B0-218F-B27A-CA9A9C598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996952"/>
            <a:ext cx="7200000" cy="5852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0D983-582D-4E43-1070-98565FAC37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55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F7C534-EF21-AC30-0302-D6B71725F5C2}"/>
              </a:ext>
            </a:extLst>
          </p:cNvPr>
          <p:cNvSpPr/>
          <p:nvPr/>
        </p:nvSpPr>
        <p:spPr bwMode="white">
          <a:xfrm>
            <a:off x="2350323" y="1110795"/>
            <a:ext cx="265939" cy="23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93E296-4A8F-1090-1837-6CD4EC8401A8}"/>
              </a:ext>
            </a:extLst>
          </p:cNvPr>
          <p:cNvSpPr/>
          <p:nvPr/>
        </p:nvSpPr>
        <p:spPr bwMode="white">
          <a:xfrm>
            <a:off x="2263603" y="2284771"/>
            <a:ext cx="213907" cy="24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07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A683DC-9C50-7548-CC55-6490DC52F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72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3F346A-C044-7AA1-DDD9-FC7EA0172C8D}"/>
              </a:ext>
            </a:extLst>
          </p:cNvPr>
          <p:cNvSpPr/>
          <p:nvPr/>
        </p:nvSpPr>
        <p:spPr bwMode="white">
          <a:xfrm>
            <a:off x="1132110" y="2657557"/>
            <a:ext cx="218176" cy="24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CC9671-7D91-27FB-4718-FAE4E3D7F1A7}"/>
              </a:ext>
            </a:extLst>
          </p:cNvPr>
          <p:cNvSpPr/>
          <p:nvPr/>
        </p:nvSpPr>
        <p:spPr bwMode="white">
          <a:xfrm>
            <a:off x="1144231" y="3882315"/>
            <a:ext cx="193934" cy="24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D53C77-B774-6446-E8CC-A224AECB669C}"/>
              </a:ext>
            </a:extLst>
          </p:cNvPr>
          <p:cNvSpPr/>
          <p:nvPr/>
        </p:nvSpPr>
        <p:spPr bwMode="white">
          <a:xfrm>
            <a:off x="1138171" y="4500757"/>
            <a:ext cx="212115" cy="24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88D94E-B2B3-904A-041F-1032ABE20D18}"/>
              </a:ext>
            </a:extLst>
          </p:cNvPr>
          <p:cNvSpPr/>
          <p:nvPr/>
        </p:nvSpPr>
        <p:spPr bwMode="white">
          <a:xfrm>
            <a:off x="1138171" y="5731578"/>
            <a:ext cx="206055" cy="25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CAE16C-E999-B422-A9E8-39E53ED14344}"/>
              </a:ext>
            </a:extLst>
          </p:cNvPr>
          <p:cNvSpPr/>
          <p:nvPr/>
        </p:nvSpPr>
        <p:spPr bwMode="white">
          <a:xfrm>
            <a:off x="1144231" y="6356084"/>
            <a:ext cx="199994" cy="24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55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2AC88-4502-B84F-DC80-F8CA7F6209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9E1E39-AA15-3C7E-7B92-D9752FACB4A8}"/>
              </a:ext>
            </a:extLst>
          </p:cNvPr>
          <p:cNvSpPr/>
          <p:nvPr/>
        </p:nvSpPr>
        <p:spPr bwMode="white">
          <a:xfrm>
            <a:off x="1348571" y="2335819"/>
            <a:ext cx="438095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6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91746-0D9A-9326-146C-21FB21D770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AB636-E8E7-5074-7710-82B076BCFFE3}"/>
              </a:ext>
            </a:extLst>
          </p:cNvPr>
          <p:cNvSpPr/>
          <p:nvPr/>
        </p:nvSpPr>
        <p:spPr bwMode="white">
          <a:xfrm>
            <a:off x="1367619" y="1200787"/>
            <a:ext cx="371428" cy="4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42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09743-4507-B2CF-21FA-7A9296E22C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E0966A-6093-A343-64BD-8E3BE17988ED}"/>
              </a:ext>
            </a:extLst>
          </p:cNvPr>
          <p:cNvSpPr/>
          <p:nvPr/>
        </p:nvSpPr>
        <p:spPr bwMode="white">
          <a:xfrm>
            <a:off x="1386666" y="1229599"/>
            <a:ext cx="342857" cy="4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CAEE87-9C77-5644-13E1-EAC9508A164C}"/>
              </a:ext>
            </a:extLst>
          </p:cNvPr>
          <p:cNvSpPr/>
          <p:nvPr/>
        </p:nvSpPr>
        <p:spPr bwMode="white">
          <a:xfrm>
            <a:off x="1367619" y="3147285"/>
            <a:ext cx="371428" cy="41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BC2F5-6CAB-7328-15D3-5403AA474A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C02ED2-20AA-F953-4091-C9CF6F0CB979}"/>
              </a:ext>
            </a:extLst>
          </p:cNvPr>
          <p:cNvSpPr/>
          <p:nvPr/>
        </p:nvSpPr>
        <p:spPr bwMode="white">
          <a:xfrm>
            <a:off x="1405714" y="2534388"/>
            <a:ext cx="352380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77D76F-B795-759F-893F-962D4BFEF029}"/>
              </a:ext>
            </a:extLst>
          </p:cNvPr>
          <p:cNvSpPr/>
          <p:nvPr/>
        </p:nvSpPr>
        <p:spPr bwMode="white">
          <a:xfrm>
            <a:off x="1386666" y="3496591"/>
            <a:ext cx="380952" cy="4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F9911C-90FB-6C72-3AF6-CE4149E4FF3A}"/>
              </a:ext>
            </a:extLst>
          </p:cNvPr>
          <p:cNvSpPr/>
          <p:nvPr/>
        </p:nvSpPr>
        <p:spPr bwMode="white">
          <a:xfrm>
            <a:off x="1348571" y="4468320"/>
            <a:ext cx="438095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6756DC-953B-615E-FC96-2B9A02FE9EDE}"/>
              </a:ext>
            </a:extLst>
          </p:cNvPr>
          <p:cNvSpPr/>
          <p:nvPr/>
        </p:nvSpPr>
        <p:spPr bwMode="white">
          <a:xfrm>
            <a:off x="1386666" y="5430523"/>
            <a:ext cx="390476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3CBAB91-4DDC-4F38-DAEE-C419031A8C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/>
        </p:blipFill>
        <p:spPr>
          <a:xfrm>
            <a:off x="7248128" y="2839749"/>
            <a:ext cx="4770554" cy="300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806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934DC-D096-2E74-DBAC-FCB1C14D22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8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011EB5-0254-4723-57E9-728F21ED17D4}"/>
              </a:ext>
            </a:extLst>
          </p:cNvPr>
          <p:cNvSpPr/>
          <p:nvPr/>
        </p:nvSpPr>
        <p:spPr bwMode="white">
          <a:xfrm>
            <a:off x="3796190" y="4509120"/>
            <a:ext cx="1628571" cy="94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82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92222-7494-379A-3606-FB6E9F8EE1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833B0F-C4B0-4B25-B657-438C710423DF}"/>
              </a:ext>
            </a:extLst>
          </p:cNvPr>
          <p:cNvSpPr/>
          <p:nvPr/>
        </p:nvSpPr>
        <p:spPr bwMode="white">
          <a:xfrm>
            <a:off x="3575720" y="3068960"/>
            <a:ext cx="2088231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65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43117-BDF3-7627-003A-0DBFB9F1C5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F28E10-5D7E-7A44-7C14-19E8C6286278}"/>
              </a:ext>
            </a:extLst>
          </p:cNvPr>
          <p:cNvSpPr/>
          <p:nvPr/>
        </p:nvSpPr>
        <p:spPr bwMode="white">
          <a:xfrm>
            <a:off x="3824761" y="3429889"/>
            <a:ext cx="1866666" cy="32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68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36F6F-DE90-7288-EFEF-057E37DFA1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6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EF7B18-2156-944C-D87A-C2338B07D7A1}"/>
              </a:ext>
            </a:extLst>
          </p:cNvPr>
          <p:cNvSpPr/>
          <p:nvPr/>
        </p:nvSpPr>
        <p:spPr bwMode="white">
          <a:xfrm>
            <a:off x="2903086" y="2217821"/>
            <a:ext cx="307476" cy="33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103C5B-F587-E8D0-9DF5-54329BD688BB}"/>
              </a:ext>
            </a:extLst>
          </p:cNvPr>
          <p:cNvSpPr/>
          <p:nvPr/>
        </p:nvSpPr>
        <p:spPr bwMode="white">
          <a:xfrm>
            <a:off x="2780095" y="4571038"/>
            <a:ext cx="307476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C0BF98-9968-D50D-6B82-C95EF072762B}"/>
              </a:ext>
            </a:extLst>
          </p:cNvPr>
          <p:cNvSpPr/>
          <p:nvPr/>
        </p:nvSpPr>
        <p:spPr bwMode="white">
          <a:xfrm>
            <a:off x="2910773" y="5355444"/>
            <a:ext cx="261355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38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2023-12-24T07:05:57Z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