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50" r:id="rId4"/>
    <p:sldId id="349" r:id="rId5"/>
    <p:sldId id="348" r:id="rId6"/>
    <p:sldId id="347" r:id="rId7"/>
    <p:sldId id="345" r:id="rId8"/>
    <p:sldId id="344" r:id="rId9"/>
    <p:sldId id="343" r:id="rId10"/>
    <p:sldId id="342" r:id="rId11"/>
    <p:sldId id="341" r:id="rId12"/>
    <p:sldId id="340" r:id="rId13"/>
    <p:sldId id="339" r:id="rId14"/>
    <p:sldId id="338" r:id="rId15"/>
    <p:sldId id="337" r:id="rId16"/>
    <p:sldId id="336" r:id="rId17"/>
    <p:sldId id="335" r:id="rId18"/>
    <p:sldId id="334" r:id="rId19"/>
    <p:sldId id="333" r:id="rId20"/>
    <p:sldId id="332" r:id="rId21"/>
    <p:sldId id="331" r:id="rId22"/>
    <p:sldId id="330" r:id="rId23"/>
    <p:sldId id="329" r:id="rId24"/>
    <p:sldId id="327" r:id="rId25"/>
    <p:sldId id="325" r:id="rId26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0" d="100"/>
          <a:sy n="70" d="100"/>
        </p:scale>
        <p:origin x="606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5475" y="1976437"/>
            <a:ext cx="8401050" cy="2905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5B894B-A0FC-3313-080E-D01A50D48A0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6123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719C34E-D7FB-1A2D-C3EA-FB028825134F}"/>
              </a:ext>
            </a:extLst>
          </p:cNvPr>
          <p:cNvSpPr/>
          <p:nvPr/>
        </p:nvSpPr>
        <p:spPr bwMode="white">
          <a:xfrm>
            <a:off x="9547202" y="2854489"/>
            <a:ext cx="894942" cy="400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3694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49649F-55E8-119B-4A8D-2D02760EAA7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4366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689C203-CD4E-A82B-FA86-AE42C9BC42B6}"/>
              </a:ext>
            </a:extLst>
          </p:cNvPr>
          <p:cNvSpPr/>
          <p:nvPr/>
        </p:nvSpPr>
        <p:spPr bwMode="white">
          <a:xfrm>
            <a:off x="4007768" y="2804162"/>
            <a:ext cx="5644161" cy="533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E517677-E51D-8F6F-7DBC-3D284A7A3235}"/>
              </a:ext>
            </a:extLst>
          </p:cNvPr>
          <p:cNvSpPr/>
          <p:nvPr/>
        </p:nvSpPr>
        <p:spPr bwMode="white">
          <a:xfrm>
            <a:off x="2140128" y="3680077"/>
            <a:ext cx="5141157" cy="542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0AC81A9-A528-184D-6CF2-8AD5955A86A3}"/>
              </a:ext>
            </a:extLst>
          </p:cNvPr>
          <p:cNvSpPr/>
          <p:nvPr/>
        </p:nvSpPr>
        <p:spPr bwMode="white">
          <a:xfrm>
            <a:off x="10416480" y="3718160"/>
            <a:ext cx="1329995" cy="476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48C28EE-D7EC-A989-9E99-7F70A9AAD99F}"/>
              </a:ext>
            </a:extLst>
          </p:cNvPr>
          <p:cNvSpPr/>
          <p:nvPr/>
        </p:nvSpPr>
        <p:spPr bwMode="white">
          <a:xfrm>
            <a:off x="1007169" y="4555992"/>
            <a:ext cx="3979636" cy="542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5CC6FEC-D878-3368-5999-249BC506B8EE}"/>
              </a:ext>
            </a:extLst>
          </p:cNvPr>
          <p:cNvSpPr/>
          <p:nvPr/>
        </p:nvSpPr>
        <p:spPr bwMode="white">
          <a:xfrm>
            <a:off x="9309186" y="4622637"/>
            <a:ext cx="571239" cy="409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8606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98E327-0B61-EE27-35F5-67A58903454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3681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72111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44139E-0E98-4146-9BF2-44AB20D1BB8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3167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F4D035F-A300-4CC9-9A84-1210BC3EB202}"/>
              </a:ext>
            </a:extLst>
          </p:cNvPr>
          <p:cNvSpPr/>
          <p:nvPr/>
        </p:nvSpPr>
        <p:spPr bwMode="white">
          <a:xfrm>
            <a:off x="10213648" y="3701624"/>
            <a:ext cx="352264" cy="409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976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8443C4-37ED-9F30-E7C1-909D218B458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39"/>
          <a:stretch/>
        </p:blipFill>
        <p:spPr>
          <a:xfrm>
            <a:off x="407368" y="764702"/>
            <a:ext cx="11520000" cy="5936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EE48D8D-DBB3-7E3B-62AC-F22990B1D33A}"/>
              </a:ext>
            </a:extLst>
          </p:cNvPr>
          <p:cNvSpPr/>
          <p:nvPr/>
        </p:nvSpPr>
        <p:spPr bwMode="white">
          <a:xfrm>
            <a:off x="10560496" y="3426266"/>
            <a:ext cx="720080" cy="613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2753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659835-DAEB-3A04-BB8B-942462173F6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5716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04698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C4CEF4-8653-4CC3-17DC-F6C93D2AA8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92780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56808A1-F007-3B9F-6D76-D8CB13F77B6B}"/>
              </a:ext>
            </a:extLst>
          </p:cNvPr>
          <p:cNvSpPr/>
          <p:nvPr/>
        </p:nvSpPr>
        <p:spPr bwMode="white">
          <a:xfrm>
            <a:off x="8749975" y="5340798"/>
            <a:ext cx="283710" cy="32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2688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E5CC9B-7492-0392-8B31-4C81A584AB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06563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84689E7-7F1F-D865-0D4C-38A555B81ACF}"/>
              </a:ext>
            </a:extLst>
          </p:cNvPr>
          <p:cNvSpPr/>
          <p:nvPr/>
        </p:nvSpPr>
        <p:spPr bwMode="white">
          <a:xfrm>
            <a:off x="8729925" y="5911376"/>
            <a:ext cx="1074446" cy="493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5229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286D91-B358-52F9-52B7-004A26292F6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05691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39925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70E16C-B98D-F297-FFAB-1ED91139C2F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1219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3446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B8AF13-AD2D-ECE8-3DAB-10E394E7A88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83482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54138F1-6421-3BE7-F2D8-B0238EE6D78F}"/>
              </a:ext>
            </a:extLst>
          </p:cNvPr>
          <p:cNvSpPr/>
          <p:nvPr/>
        </p:nvSpPr>
        <p:spPr bwMode="white">
          <a:xfrm>
            <a:off x="6057977" y="2191510"/>
            <a:ext cx="821028" cy="366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A1AB509-D237-92A3-546A-1D6317C74E36}"/>
              </a:ext>
            </a:extLst>
          </p:cNvPr>
          <p:cNvSpPr/>
          <p:nvPr/>
        </p:nvSpPr>
        <p:spPr bwMode="white">
          <a:xfrm>
            <a:off x="5940688" y="2840719"/>
            <a:ext cx="827928" cy="372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76DA31D-30C6-5DA1-F259-3E993F12F080}"/>
              </a:ext>
            </a:extLst>
          </p:cNvPr>
          <p:cNvSpPr/>
          <p:nvPr/>
        </p:nvSpPr>
        <p:spPr bwMode="white">
          <a:xfrm>
            <a:off x="5492226" y="3503741"/>
            <a:ext cx="841726" cy="366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ED8F128-6320-8F72-768C-9F1464B20CA2}"/>
              </a:ext>
            </a:extLst>
          </p:cNvPr>
          <p:cNvSpPr/>
          <p:nvPr/>
        </p:nvSpPr>
        <p:spPr bwMode="white">
          <a:xfrm>
            <a:off x="1276692" y="4781438"/>
            <a:ext cx="1655856" cy="359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2352D5E-C332-390A-F356-94122A1681FD}"/>
              </a:ext>
            </a:extLst>
          </p:cNvPr>
          <p:cNvSpPr/>
          <p:nvPr/>
        </p:nvSpPr>
        <p:spPr bwMode="white">
          <a:xfrm>
            <a:off x="7424059" y="5437553"/>
            <a:ext cx="1331584" cy="359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66765EB-AEB3-35EA-25FA-B4C97BDA67F9}"/>
              </a:ext>
            </a:extLst>
          </p:cNvPr>
          <p:cNvSpPr/>
          <p:nvPr/>
        </p:nvSpPr>
        <p:spPr bwMode="white">
          <a:xfrm>
            <a:off x="855829" y="6086762"/>
            <a:ext cx="407064" cy="372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123549-D07A-953C-63BD-FA660D2D24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20299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63175BF-293C-40B9-5992-A25881E5BCBC}"/>
              </a:ext>
            </a:extLst>
          </p:cNvPr>
          <p:cNvSpPr/>
          <p:nvPr/>
        </p:nvSpPr>
        <p:spPr bwMode="white">
          <a:xfrm>
            <a:off x="335360" y="947650"/>
            <a:ext cx="10567933" cy="447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F6A431B-849D-52A7-1009-75CB21F36B48}"/>
              </a:ext>
            </a:extLst>
          </p:cNvPr>
          <p:cNvSpPr/>
          <p:nvPr/>
        </p:nvSpPr>
        <p:spPr bwMode="white">
          <a:xfrm>
            <a:off x="335361" y="1643350"/>
            <a:ext cx="792000" cy="438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F1213B1-3ACF-39E8-A36E-C4A5784D4CD8}"/>
              </a:ext>
            </a:extLst>
          </p:cNvPr>
          <p:cNvSpPr/>
          <p:nvPr/>
        </p:nvSpPr>
        <p:spPr bwMode="white">
          <a:xfrm>
            <a:off x="1127361" y="1633819"/>
            <a:ext cx="5904000" cy="533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EC8C0DC-FC44-9E5C-81D8-F0208DD37D5D}"/>
              </a:ext>
            </a:extLst>
          </p:cNvPr>
          <p:cNvSpPr/>
          <p:nvPr/>
        </p:nvSpPr>
        <p:spPr bwMode="white">
          <a:xfrm>
            <a:off x="7031361" y="1624290"/>
            <a:ext cx="3871932" cy="466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FDE1EF9-2CD7-FE62-6D71-9A204686ECCE}"/>
              </a:ext>
            </a:extLst>
          </p:cNvPr>
          <p:cNvSpPr/>
          <p:nvPr/>
        </p:nvSpPr>
        <p:spPr bwMode="white">
          <a:xfrm>
            <a:off x="335360" y="2319989"/>
            <a:ext cx="1741675" cy="457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49E454D-CD2D-E7C6-7A95-EAB2E35716A8}"/>
              </a:ext>
            </a:extLst>
          </p:cNvPr>
          <p:cNvSpPr/>
          <p:nvPr/>
        </p:nvSpPr>
        <p:spPr bwMode="white">
          <a:xfrm>
            <a:off x="2115117" y="2319989"/>
            <a:ext cx="3285234" cy="457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9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10" grpId="0" animBg="1"/>
      <p:bldP spid="11" grpId="0" animBg="1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4F8EB5-6D10-F56E-F315-608F0F559BA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5691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BCC7D36-0560-4A6D-BAF5-E7A15580C61D}"/>
              </a:ext>
            </a:extLst>
          </p:cNvPr>
          <p:cNvSpPr/>
          <p:nvPr/>
        </p:nvSpPr>
        <p:spPr bwMode="white">
          <a:xfrm>
            <a:off x="685060" y="987405"/>
            <a:ext cx="9695682" cy="1704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74E4F1B-8AB4-B5BF-C331-0B07E6F3DC61}"/>
              </a:ext>
            </a:extLst>
          </p:cNvPr>
          <p:cNvSpPr/>
          <p:nvPr/>
        </p:nvSpPr>
        <p:spPr bwMode="white">
          <a:xfrm>
            <a:off x="685061" y="2901578"/>
            <a:ext cx="8291260" cy="428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3BFCBEDC-10B0-5B76-C86C-B86B3354C217}"/>
              </a:ext>
            </a:extLst>
          </p:cNvPr>
          <p:cNvSpPr/>
          <p:nvPr/>
        </p:nvSpPr>
        <p:spPr bwMode="white">
          <a:xfrm>
            <a:off x="8976321" y="2879123"/>
            <a:ext cx="1738532" cy="549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0171397A-AD23-EEBA-72E9-75952CE9DCF9}"/>
              </a:ext>
            </a:extLst>
          </p:cNvPr>
          <p:cNvSpPr/>
          <p:nvPr/>
        </p:nvSpPr>
        <p:spPr bwMode="white">
          <a:xfrm>
            <a:off x="685060" y="3539635"/>
            <a:ext cx="9803428" cy="2963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0129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6" grpId="0" animBg="1"/>
      <p:bldP spid="18" grpId="0" animBg="1"/>
      <p:bldP spid="3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C80BAF-2E8B-DA83-B08F-47FFD239DCF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88"/>
          <a:stretch/>
        </p:blipFill>
        <p:spPr>
          <a:xfrm>
            <a:off x="407368" y="764704"/>
            <a:ext cx="10056520" cy="6012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7965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A47457-9FAF-2128-2473-ECC6F5B0497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764719"/>
            <a:ext cx="7200000" cy="1113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28A1371-0BBC-9770-7828-3B5A952B5AF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730" y="1772816"/>
            <a:ext cx="7200000" cy="4951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E5D8456-37B6-B0F3-BFCF-7683A4CD28AC}"/>
              </a:ext>
            </a:extLst>
          </p:cNvPr>
          <p:cNvSpPr/>
          <p:nvPr/>
        </p:nvSpPr>
        <p:spPr bwMode="white">
          <a:xfrm>
            <a:off x="4016080" y="2564904"/>
            <a:ext cx="71176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E5D8456-37B6-B0F3-BFCF-7683A4CD28AC}"/>
              </a:ext>
            </a:extLst>
          </p:cNvPr>
          <p:cNvSpPr/>
          <p:nvPr/>
        </p:nvSpPr>
        <p:spPr bwMode="white">
          <a:xfrm>
            <a:off x="4016080" y="4302633"/>
            <a:ext cx="71176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E5D8456-37B6-B0F3-BFCF-7683A4CD28AC}"/>
              </a:ext>
            </a:extLst>
          </p:cNvPr>
          <p:cNvSpPr/>
          <p:nvPr/>
        </p:nvSpPr>
        <p:spPr bwMode="white">
          <a:xfrm>
            <a:off x="5454020" y="4302633"/>
            <a:ext cx="930011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3359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2AFFAC-60AD-B2FF-7FF5-7AC79B4F42C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899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F41D0C3-7698-2504-046E-3B01BCF779C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799330"/>
            <a:ext cx="11520000" cy="43681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60583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7EADC8-9B0C-BBC8-E777-83ECB4403F0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32975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B3E2D2-57E6-47E9-D8BB-D2BBF37A4EA7}"/>
              </a:ext>
            </a:extLst>
          </p:cNvPr>
          <p:cNvSpPr/>
          <p:nvPr/>
        </p:nvSpPr>
        <p:spPr bwMode="white">
          <a:xfrm>
            <a:off x="335360" y="1195444"/>
            <a:ext cx="9001000" cy="466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315EB00-6684-0674-CB3C-D6333D948084}"/>
              </a:ext>
            </a:extLst>
          </p:cNvPr>
          <p:cNvSpPr/>
          <p:nvPr/>
        </p:nvSpPr>
        <p:spPr bwMode="white">
          <a:xfrm>
            <a:off x="9336360" y="1195444"/>
            <a:ext cx="1576454" cy="457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81DE67D-CF86-5182-DDA6-25E80578BA64}"/>
              </a:ext>
            </a:extLst>
          </p:cNvPr>
          <p:cNvSpPr/>
          <p:nvPr/>
        </p:nvSpPr>
        <p:spPr bwMode="white">
          <a:xfrm>
            <a:off x="335360" y="2034127"/>
            <a:ext cx="3384376" cy="466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B60C8AB-21FE-D677-D87A-217DF4AFC93F}"/>
              </a:ext>
            </a:extLst>
          </p:cNvPr>
          <p:cNvSpPr/>
          <p:nvPr/>
        </p:nvSpPr>
        <p:spPr bwMode="white">
          <a:xfrm>
            <a:off x="335360" y="2863279"/>
            <a:ext cx="10369152" cy="466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64C0078-4C39-2A4A-F5FC-C58D116660C7}"/>
              </a:ext>
            </a:extLst>
          </p:cNvPr>
          <p:cNvSpPr/>
          <p:nvPr/>
        </p:nvSpPr>
        <p:spPr bwMode="white">
          <a:xfrm>
            <a:off x="335360" y="3711491"/>
            <a:ext cx="10577454" cy="466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3157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11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C2C821-7555-22AA-539B-7CA8A3A47E5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88"/>
          <a:stretch/>
        </p:blipFill>
        <p:spPr>
          <a:xfrm>
            <a:off x="407368" y="764703"/>
            <a:ext cx="8640960" cy="6014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FD46D98-35FB-3D7D-E21D-7D552D04B379}"/>
              </a:ext>
            </a:extLst>
          </p:cNvPr>
          <p:cNvSpPr/>
          <p:nvPr/>
        </p:nvSpPr>
        <p:spPr bwMode="white">
          <a:xfrm>
            <a:off x="7968208" y="3548082"/>
            <a:ext cx="644542" cy="447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502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9E9E21-8AFC-849F-AADE-38E45ED101C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4709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7B48320-31B3-EC49-F192-0420D750311F}"/>
              </a:ext>
            </a:extLst>
          </p:cNvPr>
          <p:cNvSpPr/>
          <p:nvPr/>
        </p:nvSpPr>
        <p:spPr bwMode="white">
          <a:xfrm>
            <a:off x="10756326" y="1042994"/>
            <a:ext cx="380826" cy="419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449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5E16CD-22D6-21E4-B1C3-EC0647FA084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5801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B374DE8-5E51-12E3-D677-DE87D9420F7F}"/>
              </a:ext>
            </a:extLst>
          </p:cNvPr>
          <p:cNvSpPr/>
          <p:nvPr/>
        </p:nvSpPr>
        <p:spPr bwMode="white">
          <a:xfrm>
            <a:off x="5596128" y="2775792"/>
            <a:ext cx="2332561" cy="504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5840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9A462D-4CD4-30FC-44CE-0EC400511DB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764704"/>
            <a:ext cx="10080000" cy="54484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FEA241-7578-6C01-92A9-C2E61F662BA9}"/>
              </a:ext>
            </a:extLst>
          </p:cNvPr>
          <p:cNvSpPr/>
          <p:nvPr/>
        </p:nvSpPr>
        <p:spPr bwMode="white">
          <a:xfrm>
            <a:off x="9336360" y="3284984"/>
            <a:ext cx="64807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28FC534A-D94C-EB40-D2AC-90CC9740929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565" b="21565"/>
          <a:stretch/>
        </p:blipFill>
        <p:spPr>
          <a:xfrm>
            <a:off x="983432" y="6237312"/>
            <a:ext cx="5184576" cy="576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68883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A3DE0F-2C9E-19D3-AF91-CA6134A1354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3360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51E82C0-7259-31E7-9715-7B77DFA1E96C}"/>
              </a:ext>
            </a:extLst>
          </p:cNvPr>
          <p:cNvSpPr/>
          <p:nvPr/>
        </p:nvSpPr>
        <p:spPr bwMode="white">
          <a:xfrm>
            <a:off x="10756326" y="3730001"/>
            <a:ext cx="371305" cy="419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3872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986B66-948A-8DE7-E42A-42121D4D15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3596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63218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06CC61-C887-2B7D-92B4-C2CF0FD7560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3510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9FF5120-7236-4E9E-4243-E4792B4DA04E}"/>
              </a:ext>
            </a:extLst>
          </p:cNvPr>
          <p:cNvSpPr/>
          <p:nvPr/>
        </p:nvSpPr>
        <p:spPr bwMode="white">
          <a:xfrm>
            <a:off x="10213648" y="1061855"/>
            <a:ext cx="352264" cy="399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7675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2023-11-17T15:08:11Z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