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302" r:id="rId2"/>
    <p:sldId id="324" r:id="rId3"/>
    <p:sldId id="347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6" r:id="rId22"/>
    <p:sldId id="325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8D24A4-8C06-4737-A568-7E2E48B77A64}" type="datetimeFigureOut">
              <a:rPr lang="zh-CN" altLang="en-US" smtClean="0"/>
              <a:t>2023/11/19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EDF7F2-F329-4F33-9079-3F6759234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519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DF7F2-F329-4F33-9079-3F6759234BF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767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037" y="3090862"/>
            <a:ext cx="701992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D5A177-C0E6-5AB2-3FB1-A14723031C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6836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277573-426B-A510-A194-2D82E6C809B1}"/>
              </a:ext>
            </a:extLst>
          </p:cNvPr>
          <p:cNvSpPr/>
          <p:nvPr/>
        </p:nvSpPr>
        <p:spPr bwMode="white">
          <a:xfrm>
            <a:off x="9090673" y="4753351"/>
            <a:ext cx="320121" cy="344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508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71E8C4-2A2D-EB7E-67E3-B717F234AE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9" y="900000"/>
            <a:ext cx="9000999" cy="4547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FB6785-D6B0-9222-6F4E-5E4C25CC2780}"/>
              </a:ext>
            </a:extLst>
          </p:cNvPr>
          <p:cNvSpPr/>
          <p:nvPr/>
        </p:nvSpPr>
        <p:spPr bwMode="white">
          <a:xfrm>
            <a:off x="8400256" y="4324083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BD23769E-FD72-804C-B732-AEF44C2049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7" r="62013" b="6414"/>
          <a:stretch/>
        </p:blipFill>
        <p:spPr>
          <a:xfrm>
            <a:off x="9336360" y="2564904"/>
            <a:ext cx="2808312" cy="2356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41835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293706-8740-930B-7693-3FBA5A000A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43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57EBD5-A469-329D-BB58-CFE9BA81F823}"/>
              </a:ext>
            </a:extLst>
          </p:cNvPr>
          <p:cNvSpPr/>
          <p:nvPr/>
        </p:nvSpPr>
        <p:spPr bwMode="white">
          <a:xfrm>
            <a:off x="10718244" y="2796248"/>
            <a:ext cx="371306" cy="409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D23769E-FD72-804C-B732-AEF44C2049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42" t="7126" r="17705" b="8144"/>
          <a:stretch/>
        </p:blipFill>
        <p:spPr>
          <a:xfrm>
            <a:off x="4367808" y="4005064"/>
            <a:ext cx="2808312" cy="2752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24176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197D56-D871-7C06-E39E-6830A79857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0206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A423EA-DF1C-0BC1-EAB7-E930EBCAC110}"/>
              </a:ext>
            </a:extLst>
          </p:cNvPr>
          <p:cNvSpPr/>
          <p:nvPr/>
        </p:nvSpPr>
        <p:spPr bwMode="white">
          <a:xfrm>
            <a:off x="9367954" y="4695798"/>
            <a:ext cx="322978" cy="364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030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B2FFC8-6681-1626-526C-5B404B9B99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72469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957FCF-FCEF-A65B-038F-6E7D4E0C3E36}"/>
              </a:ext>
            </a:extLst>
          </p:cNvPr>
          <p:cNvSpPr/>
          <p:nvPr/>
        </p:nvSpPr>
        <p:spPr bwMode="white">
          <a:xfrm>
            <a:off x="928430" y="2548282"/>
            <a:ext cx="3918833" cy="86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798F2D2-B4E5-3BD3-1771-73667AC2ADFB}"/>
              </a:ext>
            </a:extLst>
          </p:cNvPr>
          <p:cNvSpPr/>
          <p:nvPr/>
        </p:nvSpPr>
        <p:spPr bwMode="white">
          <a:xfrm>
            <a:off x="976345" y="3561228"/>
            <a:ext cx="3072476" cy="66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3B5887E-5390-3DDF-96F9-ECBAB02F3B12}"/>
              </a:ext>
            </a:extLst>
          </p:cNvPr>
          <p:cNvSpPr/>
          <p:nvPr/>
        </p:nvSpPr>
        <p:spPr bwMode="white">
          <a:xfrm>
            <a:off x="976345" y="4568178"/>
            <a:ext cx="3366863" cy="221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4BC95A3-3AE9-BC64-F6E7-74CAA02D7559}"/>
              </a:ext>
            </a:extLst>
          </p:cNvPr>
          <p:cNvSpPr/>
          <p:nvPr/>
        </p:nvSpPr>
        <p:spPr bwMode="white">
          <a:xfrm>
            <a:off x="4343208" y="4538210"/>
            <a:ext cx="2664296" cy="25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2773B00-554C-23C6-CE2F-6F22BD0A3BCC}"/>
              </a:ext>
            </a:extLst>
          </p:cNvPr>
          <p:cNvSpPr/>
          <p:nvPr/>
        </p:nvSpPr>
        <p:spPr bwMode="white">
          <a:xfrm>
            <a:off x="976345" y="5071654"/>
            <a:ext cx="5455095" cy="293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4208DD1A-299B-06FB-0D77-7C3E0BFFC57A}"/>
              </a:ext>
            </a:extLst>
          </p:cNvPr>
          <p:cNvSpPr/>
          <p:nvPr/>
        </p:nvSpPr>
        <p:spPr bwMode="white">
          <a:xfrm>
            <a:off x="976344" y="5617086"/>
            <a:ext cx="1638671" cy="269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4208DD1A-299B-06FB-0D77-7C3E0BFFC57A}"/>
              </a:ext>
            </a:extLst>
          </p:cNvPr>
          <p:cNvSpPr/>
          <p:nvPr/>
        </p:nvSpPr>
        <p:spPr bwMode="white">
          <a:xfrm>
            <a:off x="976344" y="6157208"/>
            <a:ext cx="3942928" cy="36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437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17" grpId="0" animBg="1"/>
      <p:bldP spid="18" grpId="0" animBg="1"/>
      <p:bldP spid="24" grpId="0" animBg="1"/>
      <p:bldP spid="30" grpId="0" animBg="1"/>
      <p:bldP spid="3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F5DC37-81A6-5468-8274-A5574507E3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1"/>
            <a:ext cx="9001000" cy="4027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F0B81545-CCAB-5686-E794-4BE5593CBC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18" t="4637" r="8328" b="5732"/>
          <a:stretch/>
        </p:blipFill>
        <p:spPr>
          <a:xfrm>
            <a:off x="9336360" y="2636912"/>
            <a:ext cx="2736304" cy="1934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31270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BE997B-D457-0028-55DD-C0723E75D7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241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0B81545-CCAB-5686-E794-4BE5593CBC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18" t="4637" r="8328" b="5732"/>
          <a:stretch/>
        </p:blipFill>
        <p:spPr>
          <a:xfrm>
            <a:off x="7176120" y="4293096"/>
            <a:ext cx="3168352" cy="2239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46451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D38A5B-9FAD-D521-4A6E-DCE3849613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15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4F53DA-E0A6-19E9-E0CB-66123DF7880E}"/>
              </a:ext>
            </a:extLst>
          </p:cNvPr>
          <p:cNvSpPr/>
          <p:nvPr/>
        </p:nvSpPr>
        <p:spPr bwMode="white">
          <a:xfrm>
            <a:off x="3187401" y="1195359"/>
            <a:ext cx="314181" cy="40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41EEA2-D199-C42C-C8D3-0EBA007CF138}"/>
              </a:ext>
            </a:extLst>
          </p:cNvPr>
          <p:cNvSpPr/>
          <p:nvPr/>
        </p:nvSpPr>
        <p:spPr bwMode="white">
          <a:xfrm>
            <a:off x="6281615" y="1185831"/>
            <a:ext cx="571239" cy="409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0B81545-CCAB-5686-E794-4BE5593CBC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18" t="4637" r="8328" b="5732"/>
          <a:stretch/>
        </p:blipFill>
        <p:spPr>
          <a:xfrm>
            <a:off x="4511824" y="4365104"/>
            <a:ext cx="3168352" cy="2239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16342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B81545-CCAB-5686-E794-4BE5593CBC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3293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3C75C2-1ABB-744F-2222-D2E7E03B0B5B}"/>
              </a:ext>
            </a:extLst>
          </p:cNvPr>
          <p:cNvSpPr/>
          <p:nvPr/>
        </p:nvSpPr>
        <p:spPr bwMode="white">
          <a:xfrm>
            <a:off x="335360" y="1138685"/>
            <a:ext cx="4968552" cy="43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CF8839-657E-ABE0-C06A-979512CCF8FD}"/>
              </a:ext>
            </a:extLst>
          </p:cNvPr>
          <p:cNvSpPr/>
          <p:nvPr/>
        </p:nvSpPr>
        <p:spPr bwMode="white">
          <a:xfrm>
            <a:off x="335360" y="1787911"/>
            <a:ext cx="5184576" cy="420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ABA545A-5B9D-A501-D8EB-5EAB5E85AC1D}"/>
              </a:ext>
            </a:extLst>
          </p:cNvPr>
          <p:cNvSpPr/>
          <p:nvPr/>
        </p:nvSpPr>
        <p:spPr bwMode="white">
          <a:xfrm>
            <a:off x="335360" y="2418043"/>
            <a:ext cx="1872208" cy="954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C5DB096-4450-DBE2-9B9F-55666F6E3ACF}"/>
              </a:ext>
            </a:extLst>
          </p:cNvPr>
          <p:cNvSpPr/>
          <p:nvPr/>
        </p:nvSpPr>
        <p:spPr bwMode="white">
          <a:xfrm>
            <a:off x="478170" y="3668757"/>
            <a:ext cx="2521486" cy="40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ABA545A-5B9D-A501-D8EB-5EAB5E85AC1D}"/>
              </a:ext>
            </a:extLst>
          </p:cNvPr>
          <p:cNvSpPr/>
          <p:nvPr/>
        </p:nvSpPr>
        <p:spPr bwMode="white">
          <a:xfrm>
            <a:off x="2207568" y="2418043"/>
            <a:ext cx="3744416" cy="954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C5DB096-4450-DBE2-9B9F-55666F6E3ACF}"/>
              </a:ext>
            </a:extLst>
          </p:cNvPr>
          <p:cNvSpPr/>
          <p:nvPr/>
        </p:nvSpPr>
        <p:spPr bwMode="white">
          <a:xfrm>
            <a:off x="2999656" y="3668757"/>
            <a:ext cx="2520280" cy="40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454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2" grpId="0" animBg="1"/>
      <p:bldP spid="15" grpId="0" animBg="1"/>
      <p:bldP spid="18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6B05DA-0AFA-122D-E1D8-6C82009CE7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751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D9AC90-CDB7-2B72-BB80-B69D987BD362}"/>
              </a:ext>
            </a:extLst>
          </p:cNvPr>
          <p:cNvSpPr/>
          <p:nvPr/>
        </p:nvSpPr>
        <p:spPr bwMode="white">
          <a:xfrm>
            <a:off x="335360" y="957133"/>
            <a:ext cx="10153128" cy="455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6B3657B-6207-F7AC-4100-9E61F307A911}"/>
              </a:ext>
            </a:extLst>
          </p:cNvPr>
          <p:cNvSpPr/>
          <p:nvPr/>
        </p:nvSpPr>
        <p:spPr bwMode="white">
          <a:xfrm>
            <a:off x="335360" y="1528471"/>
            <a:ext cx="4608512" cy="599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CF7DB14-A898-B491-E49B-8BDD6816FDD7}"/>
              </a:ext>
            </a:extLst>
          </p:cNvPr>
          <p:cNvSpPr/>
          <p:nvPr/>
        </p:nvSpPr>
        <p:spPr bwMode="white">
          <a:xfrm>
            <a:off x="479376" y="2244070"/>
            <a:ext cx="2952328" cy="474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7D1C5CF8-4EC8-D9BC-FB8A-4258C4B3EC4C}"/>
              </a:ext>
            </a:extLst>
          </p:cNvPr>
          <p:cNvSpPr/>
          <p:nvPr/>
        </p:nvSpPr>
        <p:spPr bwMode="white">
          <a:xfrm>
            <a:off x="479377" y="2947293"/>
            <a:ext cx="2304256" cy="380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923EB2D2-E31E-D8AF-994C-CF161B6A4AB7}"/>
              </a:ext>
            </a:extLst>
          </p:cNvPr>
          <p:cNvSpPr/>
          <p:nvPr/>
        </p:nvSpPr>
        <p:spPr bwMode="white">
          <a:xfrm>
            <a:off x="335360" y="3528153"/>
            <a:ext cx="8064896" cy="466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65EED0E2-23E9-BBEC-C932-B925F4EED7A7}"/>
              </a:ext>
            </a:extLst>
          </p:cNvPr>
          <p:cNvSpPr/>
          <p:nvPr/>
        </p:nvSpPr>
        <p:spPr bwMode="white">
          <a:xfrm>
            <a:off x="373442" y="4385160"/>
            <a:ext cx="2914245" cy="609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B91EC1A8-BCFE-52B1-D42F-E0C2805AD157}"/>
              </a:ext>
            </a:extLst>
          </p:cNvPr>
          <p:cNvSpPr/>
          <p:nvPr/>
        </p:nvSpPr>
        <p:spPr bwMode="white">
          <a:xfrm>
            <a:off x="335360" y="5394523"/>
            <a:ext cx="7920880" cy="98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26B3657B-6207-F7AC-4100-9E61F307A911}"/>
              </a:ext>
            </a:extLst>
          </p:cNvPr>
          <p:cNvSpPr/>
          <p:nvPr/>
        </p:nvSpPr>
        <p:spPr bwMode="white">
          <a:xfrm>
            <a:off x="4943872" y="1528471"/>
            <a:ext cx="2592288" cy="599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BCF7DB14-A898-B491-E49B-8BDD6816FDD7}"/>
              </a:ext>
            </a:extLst>
          </p:cNvPr>
          <p:cNvSpPr/>
          <p:nvPr/>
        </p:nvSpPr>
        <p:spPr bwMode="white">
          <a:xfrm>
            <a:off x="3431704" y="2244070"/>
            <a:ext cx="6840760" cy="474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7D1C5CF8-4EC8-D9BC-FB8A-4258C4B3EC4C}"/>
              </a:ext>
            </a:extLst>
          </p:cNvPr>
          <p:cNvSpPr/>
          <p:nvPr/>
        </p:nvSpPr>
        <p:spPr bwMode="white">
          <a:xfrm>
            <a:off x="2789154" y="2947292"/>
            <a:ext cx="5467086" cy="380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65EED0E2-23E9-BBEC-C932-B925F4EED7A7}"/>
              </a:ext>
            </a:extLst>
          </p:cNvPr>
          <p:cNvSpPr/>
          <p:nvPr/>
        </p:nvSpPr>
        <p:spPr bwMode="white">
          <a:xfrm>
            <a:off x="3287687" y="4194714"/>
            <a:ext cx="2914245" cy="1034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770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8" grpId="0" animBg="1"/>
      <p:bldP spid="28" grpId="0" animBg="1"/>
      <p:bldP spid="32" grpId="0" animBg="1"/>
      <p:bldP spid="36" grpId="0" animBg="1"/>
      <p:bldP spid="40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9B3AC5-278F-2E28-2349-A5A20EE967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9521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27BADF-B82F-E4D1-9C00-715A30C0CE45}"/>
              </a:ext>
            </a:extLst>
          </p:cNvPr>
          <p:cNvSpPr/>
          <p:nvPr/>
        </p:nvSpPr>
        <p:spPr bwMode="white">
          <a:xfrm>
            <a:off x="3168024" y="2575471"/>
            <a:ext cx="1077108" cy="49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6D01CA-7E3B-3694-6A4B-B99FE73CACD5}"/>
              </a:ext>
            </a:extLst>
          </p:cNvPr>
          <p:cNvSpPr/>
          <p:nvPr/>
        </p:nvSpPr>
        <p:spPr bwMode="white">
          <a:xfrm>
            <a:off x="5512319" y="3429001"/>
            <a:ext cx="115857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FE29100-FFA1-9C07-F1AC-A86075B7AF06}"/>
              </a:ext>
            </a:extLst>
          </p:cNvPr>
          <p:cNvSpPr/>
          <p:nvPr/>
        </p:nvSpPr>
        <p:spPr bwMode="white">
          <a:xfrm>
            <a:off x="8390643" y="3444905"/>
            <a:ext cx="2253781" cy="46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8075154-8F3D-B73E-0879-967D93316ED8}"/>
              </a:ext>
            </a:extLst>
          </p:cNvPr>
          <p:cNvSpPr/>
          <p:nvPr/>
        </p:nvSpPr>
        <p:spPr bwMode="white">
          <a:xfrm>
            <a:off x="3783515" y="5084150"/>
            <a:ext cx="1113313" cy="49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DBBD6CE-19D6-0D5D-8DDA-35DAD7EAF883}"/>
              </a:ext>
            </a:extLst>
          </p:cNvPr>
          <p:cNvSpPr/>
          <p:nvPr/>
        </p:nvSpPr>
        <p:spPr bwMode="white">
          <a:xfrm>
            <a:off x="6673852" y="5013176"/>
            <a:ext cx="2374475" cy="57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C2B9B5-97AD-762F-DD16-AD48A4FED8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225136" cy="4241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E64ED9-7864-5CE3-104E-8360312ACEC3}"/>
              </a:ext>
            </a:extLst>
          </p:cNvPr>
          <p:cNvSpPr/>
          <p:nvPr/>
        </p:nvSpPr>
        <p:spPr bwMode="white">
          <a:xfrm>
            <a:off x="7608168" y="4365104"/>
            <a:ext cx="101871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A7B91DA-8761-BE7E-3E43-FE72E96EC3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710" b="8651"/>
          <a:stretch/>
        </p:blipFill>
        <p:spPr>
          <a:xfrm>
            <a:off x="9312656" y="4149080"/>
            <a:ext cx="2639696" cy="2561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B991B7-E5B3-0C20-0E37-D94A45AB0C89}"/>
              </a:ext>
            </a:extLst>
          </p:cNvPr>
          <p:cNvSpPr/>
          <p:nvPr/>
        </p:nvSpPr>
        <p:spPr bwMode="white">
          <a:xfrm>
            <a:off x="11640616" y="5877272"/>
            <a:ext cx="432048" cy="562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371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4AD67F-0559-8C25-759E-EDEE510372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780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D6B970-5CBF-9CEC-4C52-9F1822017EFD}"/>
              </a:ext>
            </a:extLst>
          </p:cNvPr>
          <p:cNvSpPr/>
          <p:nvPr/>
        </p:nvSpPr>
        <p:spPr bwMode="white">
          <a:xfrm>
            <a:off x="2639616" y="3842323"/>
            <a:ext cx="1604578" cy="561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A7B91DA-8761-BE7E-3E43-FE72E96EC3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40" t="12979" r="32706" b="8651"/>
          <a:stretch/>
        </p:blipFill>
        <p:spPr>
          <a:xfrm>
            <a:off x="5519936" y="3573016"/>
            <a:ext cx="3816424" cy="2829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B991B7-E5B3-0C20-0E37-D94A45AB0C89}"/>
              </a:ext>
            </a:extLst>
          </p:cNvPr>
          <p:cNvSpPr/>
          <p:nvPr/>
        </p:nvSpPr>
        <p:spPr bwMode="white">
          <a:xfrm>
            <a:off x="8976321" y="5445224"/>
            <a:ext cx="576064" cy="377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564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E9D6BA-51A6-7DC4-955B-C4655E7AED4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31"/>
          <a:stretch/>
        </p:blipFill>
        <p:spPr>
          <a:xfrm>
            <a:off x="407368" y="900001"/>
            <a:ext cx="11520000" cy="4185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B991B7-E5B3-0C20-0E37-D94A45AB0C89}"/>
              </a:ext>
            </a:extLst>
          </p:cNvPr>
          <p:cNvSpPr/>
          <p:nvPr/>
        </p:nvSpPr>
        <p:spPr bwMode="white">
          <a:xfrm>
            <a:off x="1487488" y="4351402"/>
            <a:ext cx="1195317" cy="562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A7B91DA-8761-BE7E-3E43-FE72E96EC3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69" t="5689" r="3953" b="8651"/>
          <a:stretch/>
        </p:blipFill>
        <p:spPr>
          <a:xfrm>
            <a:off x="5087888" y="3874164"/>
            <a:ext cx="2520280" cy="252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3BE9D6BA-51A6-7DC4-955B-C4655E7AED4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773"/>
          <a:stretch/>
        </p:blipFill>
        <p:spPr>
          <a:xfrm>
            <a:off x="407368" y="6418851"/>
            <a:ext cx="11520000" cy="394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B991B7-E5B3-0C20-0E37-D94A45AB0C89}"/>
              </a:ext>
            </a:extLst>
          </p:cNvPr>
          <p:cNvSpPr/>
          <p:nvPr/>
        </p:nvSpPr>
        <p:spPr bwMode="white">
          <a:xfrm flipH="1">
            <a:off x="5015880" y="3788881"/>
            <a:ext cx="360039" cy="562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8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>
            <a:extLst>
              <a:ext uri="{FF2B5EF4-FFF2-40B4-BE49-F238E27FC236}">
                <a16:creationId xmlns:a16="http://schemas.microsoft.com/office/drawing/2014/main" id="{26E05D32-5239-B0DE-5FA7-35803559C8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46" r="63960" b="5254"/>
          <a:stretch/>
        </p:blipFill>
        <p:spPr>
          <a:xfrm>
            <a:off x="9336360" y="4293096"/>
            <a:ext cx="2753057" cy="2435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51AFBAF8-8E03-B438-9EE0-9780B06910A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865096" cy="5188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8C7FB0-6A49-3101-0269-E971EE1C8002}"/>
              </a:ext>
            </a:extLst>
          </p:cNvPr>
          <p:cNvSpPr/>
          <p:nvPr/>
        </p:nvSpPr>
        <p:spPr bwMode="white">
          <a:xfrm>
            <a:off x="9120336" y="4077072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288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D7098D-C94B-3E96-E1FD-9484E241D4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001000" cy="5300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44B34C-0DFF-A643-7A06-38E0459E2AD0}"/>
              </a:ext>
            </a:extLst>
          </p:cNvPr>
          <p:cNvSpPr/>
          <p:nvPr/>
        </p:nvSpPr>
        <p:spPr bwMode="white">
          <a:xfrm>
            <a:off x="8328248" y="4157932"/>
            <a:ext cx="582272" cy="441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6E05D32-5239-B0DE-5FA7-35803559C8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92" t="4540" r="20204" b="5255"/>
          <a:stretch/>
        </p:blipFill>
        <p:spPr>
          <a:xfrm>
            <a:off x="9408368" y="1268760"/>
            <a:ext cx="2583086" cy="3336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93461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D8D3F2-9BC5-E7C5-7E0F-D1A7C9B067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1482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12C944-B359-4157-AB4D-3E47737A666F}"/>
              </a:ext>
            </a:extLst>
          </p:cNvPr>
          <p:cNvSpPr/>
          <p:nvPr/>
        </p:nvSpPr>
        <p:spPr bwMode="white">
          <a:xfrm>
            <a:off x="853438" y="2924944"/>
            <a:ext cx="5746618" cy="1131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4FA2A0D-25B0-55F3-B216-590FC17E02D3}"/>
              </a:ext>
            </a:extLst>
          </p:cNvPr>
          <p:cNvSpPr/>
          <p:nvPr/>
        </p:nvSpPr>
        <p:spPr bwMode="white">
          <a:xfrm>
            <a:off x="913923" y="4381734"/>
            <a:ext cx="3523204" cy="28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955B42C-F75E-3B18-84BC-8ED1A8B16C86}"/>
              </a:ext>
            </a:extLst>
          </p:cNvPr>
          <p:cNvSpPr/>
          <p:nvPr/>
        </p:nvSpPr>
        <p:spPr bwMode="white">
          <a:xfrm>
            <a:off x="853438" y="5017529"/>
            <a:ext cx="1973297" cy="29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FE0B049-8D3F-411F-C82A-B4A07BE4BED9}"/>
              </a:ext>
            </a:extLst>
          </p:cNvPr>
          <p:cNvSpPr/>
          <p:nvPr/>
        </p:nvSpPr>
        <p:spPr bwMode="white">
          <a:xfrm>
            <a:off x="913923" y="5660893"/>
            <a:ext cx="3719778" cy="28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797EEA8-559B-48EC-0E1C-E57F7E7CB88B}"/>
              </a:ext>
            </a:extLst>
          </p:cNvPr>
          <p:cNvSpPr/>
          <p:nvPr/>
        </p:nvSpPr>
        <p:spPr bwMode="white">
          <a:xfrm>
            <a:off x="913923" y="6243705"/>
            <a:ext cx="4067561" cy="37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730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  <p:bldP spid="14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1AB33A-E969-C49D-77BF-D0CCF32758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1698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04F390-679F-D546-F1F4-9D100C35098E}"/>
              </a:ext>
            </a:extLst>
          </p:cNvPr>
          <p:cNvSpPr/>
          <p:nvPr/>
        </p:nvSpPr>
        <p:spPr bwMode="white">
          <a:xfrm>
            <a:off x="8614728" y="3257052"/>
            <a:ext cx="356182" cy="325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050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62E3BE-D27A-85A8-9C86-7FEA61ADFD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8300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4105D0-353A-6F38-6759-3EF7C510ABDE}"/>
              </a:ext>
            </a:extLst>
          </p:cNvPr>
          <p:cNvSpPr/>
          <p:nvPr/>
        </p:nvSpPr>
        <p:spPr bwMode="white">
          <a:xfrm>
            <a:off x="10100740" y="2664727"/>
            <a:ext cx="349068" cy="385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899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C2ECD0-DCAD-E537-5F14-9DB4F297C4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649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A45851-5A6A-3113-2991-6B1C9065F290}"/>
              </a:ext>
            </a:extLst>
          </p:cNvPr>
          <p:cNvSpPr/>
          <p:nvPr/>
        </p:nvSpPr>
        <p:spPr bwMode="white">
          <a:xfrm>
            <a:off x="983432" y="3624506"/>
            <a:ext cx="6480719" cy="1316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96D2917-6742-9033-4CEF-78B5BBE135F4}"/>
              </a:ext>
            </a:extLst>
          </p:cNvPr>
          <p:cNvSpPr/>
          <p:nvPr/>
        </p:nvSpPr>
        <p:spPr bwMode="white">
          <a:xfrm>
            <a:off x="1045252" y="5229200"/>
            <a:ext cx="3655933" cy="95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513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B6E690-8088-0D3D-A4BC-0A9089AF9C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6"/>
          <a:stretch/>
        </p:blipFill>
        <p:spPr>
          <a:xfrm>
            <a:off x="373443" y="980728"/>
            <a:ext cx="11520000" cy="5209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F21349-FA2B-F9B2-BF18-BC088B6DF59A}"/>
              </a:ext>
            </a:extLst>
          </p:cNvPr>
          <p:cNvSpPr/>
          <p:nvPr/>
        </p:nvSpPr>
        <p:spPr bwMode="white">
          <a:xfrm>
            <a:off x="335360" y="980728"/>
            <a:ext cx="3312368" cy="96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E79542-568E-516C-3F87-5BADE7931087}"/>
              </a:ext>
            </a:extLst>
          </p:cNvPr>
          <p:cNvSpPr/>
          <p:nvPr/>
        </p:nvSpPr>
        <p:spPr bwMode="white">
          <a:xfrm>
            <a:off x="478170" y="2310844"/>
            <a:ext cx="3241566" cy="400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CB67437-A86A-0C38-B205-32DA922FF29D}"/>
              </a:ext>
            </a:extLst>
          </p:cNvPr>
          <p:cNvSpPr/>
          <p:nvPr/>
        </p:nvSpPr>
        <p:spPr bwMode="white">
          <a:xfrm>
            <a:off x="478170" y="3073463"/>
            <a:ext cx="4465702" cy="476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C31D4E8-36B0-5179-4706-D257057422C9}"/>
              </a:ext>
            </a:extLst>
          </p:cNvPr>
          <p:cNvSpPr/>
          <p:nvPr/>
        </p:nvSpPr>
        <p:spPr bwMode="white">
          <a:xfrm>
            <a:off x="478170" y="3883743"/>
            <a:ext cx="3385582" cy="457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3DD40F4-C9CC-1028-0A9D-F5943D53C693}"/>
              </a:ext>
            </a:extLst>
          </p:cNvPr>
          <p:cNvSpPr/>
          <p:nvPr/>
        </p:nvSpPr>
        <p:spPr bwMode="white">
          <a:xfrm>
            <a:off x="478170" y="4722625"/>
            <a:ext cx="2593494" cy="428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26C297DB-6CC2-000E-396C-8BCA6E6D19E8}"/>
              </a:ext>
            </a:extLst>
          </p:cNvPr>
          <p:cNvSpPr/>
          <p:nvPr/>
        </p:nvSpPr>
        <p:spPr bwMode="white">
          <a:xfrm>
            <a:off x="478170" y="5513842"/>
            <a:ext cx="4008198" cy="46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74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7" grpId="0" animBg="1"/>
      <p:bldP spid="21" grpId="0" animBg="1"/>
      <p:bldP spid="2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</Words>
  <Application>Microsoft Office PowerPoint</Application>
  <PresentationFormat>宽屏</PresentationFormat>
  <Paragraphs>1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2023-11-18T17:04:01Z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