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3081337"/>
            <a:ext cx="115538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9DA2D-9FF9-9457-BDFD-358F8B4B3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395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C9F11-F841-707E-C32B-0F0B00051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1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A8720-653E-A0F9-74C5-D63546E908E3}"/>
              </a:ext>
            </a:extLst>
          </p:cNvPr>
          <p:cNvSpPr/>
          <p:nvPr/>
        </p:nvSpPr>
        <p:spPr bwMode="white">
          <a:xfrm>
            <a:off x="687882" y="1052736"/>
            <a:ext cx="4400006" cy="134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26DA76-2069-6410-1779-C92E5D27062D}"/>
              </a:ext>
            </a:extLst>
          </p:cNvPr>
          <p:cNvSpPr/>
          <p:nvPr/>
        </p:nvSpPr>
        <p:spPr bwMode="white">
          <a:xfrm>
            <a:off x="687882" y="2771799"/>
            <a:ext cx="3613262" cy="3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B07FB2-BCB8-048C-342B-A75C47B2C593}"/>
              </a:ext>
            </a:extLst>
          </p:cNvPr>
          <p:cNvSpPr/>
          <p:nvPr/>
        </p:nvSpPr>
        <p:spPr bwMode="white">
          <a:xfrm>
            <a:off x="792265" y="3623347"/>
            <a:ext cx="2135383" cy="81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DD3422-18C8-4EC8-5F92-06B2F87FE397}"/>
              </a:ext>
            </a:extLst>
          </p:cNvPr>
          <p:cNvSpPr/>
          <p:nvPr/>
        </p:nvSpPr>
        <p:spPr bwMode="white">
          <a:xfrm>
            <a:off x="792264" y="4932803"/>
            <a:ext cx="7968031" cy="87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EC1E7F7-64FE-93A4-5577-ABD6C13FE7EE}"/>
              </a:ext>
            </a:extLst>
          </p:cNvPr>
          <p:cNvSpPr/>
          <p:nvPr/>
        </p:nvSpPr>
        <p:spPr bwMode="white">
          <a:xfrm>
            <a:off x="792264" y="6165304"/>
            <a:ext cx="7535983" cy="49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04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8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29349-7AC9-BC00-9477-AE7AB4CE7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82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F2768D-93C1-8476-675D-65689492DC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7" t="1402" r="5569" b="34842"/>
          <a:stretch/>
        </p:blipFill>
        <p:spPr>
          <a:xfrm>
            <a:off x="6888088" y="3376133"/>
            <a:ext cx="4752527" cy="327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2768D-93C1-8476-675D-65689492D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20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223F1-1DB7-3414-8C1C-63064F8F8519}"/>
              </a:ext>
            </a:extLst>
          </p:cNvPr>
          <p:cNvSpPr/>
          <p:nvPr/>
        </p:nvSpPr>
        <p:spPr bwMode="white">
          <a:xfrm>
            <a:off x="685550" y="951736"/>
            <a:ext cx="4330330" cy="6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5AE3A-4C98-2E80-9A1E-05C15D9FD269}"/>
              </a:ext>
            </a:extLst>
          </p:cNvPr>
          <p:cNvSpPr/>
          <p:nvPr/>
        </p:nvSpPr>
        <p:spPr bwMode="white">
          <a:xfrm>
            <a:off x="685550" y="1916832"/>
            <a:ext cx="2314106" cy="9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305FC0-CD3D-DF48-8C62-3DF0C4264092}"/>
              </a:ext>
            </a:extLst>
          </p:cNvPr>
          <p:cNvSpPr/>
          <p:nvPr/>
        </p:nvSpPr>
        <p:spPr bwMode="white">
          <a:xfrm>
            <a:off x="2999656" y="2184464"/>
            <a:ext cx="1872208" cy="42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DA9870-CCAE-518B-5729-293FF7017C8E}"/>
              </a:ext>
            </a:extLst>
          </p:cNvPr>
          <p:cNvSpPr/>
          <p:nvPr/>
        </p:nvSpPr>
        <p:spPr bwMode="white">
          <a:xfrm>
            <a:off x="737223" y="3297126"/>
            <a:ext cx="4278657" cy="49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0319FE-2F96-F27E-305E-F68C626B0390}"/>
              </a:ext>
            </a:extLst>
          </p:cNvPr>
          <p:cNvSpPr/>
          <p:nvPr/>
        </p:nvSpPr>
        <p:spPr bwMode="white">
          <a:xfrm>
            <a:off x="720000" y="4195040"/>
            <a:ext cx="714821" cy="44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650F82-B532-1AF4-0E8A-8962F255B6A1}"/>
              </a:ext>
            </a:extLst>
          </p:cNvPr>
          <p:cNvSpPr/>
          <p:nvPr/>
        </p:nvSpPr>
        <p:spPr bwMode="white">
          <a:xfrm>
            <a:off x="1434821" y="4185286"/>
            <a:ext cx="3797083" cy="49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5DA8D2-70BB-0FB3-458C-CEFC2058225A}"/>
              </a:ext>
            </a:extLst>
          </p:cNvPr>
          <p:cNvSpPr/>
          <p:nvPr/>
        </p:nvSpPr>
        <p:spPr bwMode="white">
          <a:xfrm>
            <a:off x="720000" y="5041116"/>
            <a:ext cx="5592024" cy="4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84B72E-61C9-0B3A-00F0-EC3AC784A90A}"/>
              </a:ext>
            </a:extLst>
          </p:cNvPr>
          <p:cNvSpPr/>
          <p:nvPr/>
        </p:nvSpPr>
        <p:spPr bwMode="white">
          <a:xfrm>
            <a:off x="6312024" y="5041116"/>
            <a:ext cx="2448272" cy="4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184B72E-61C9-0B3A-00F0-EC3AC784A90A}"/>
              </a:ext>
            </a:extLst>
          </p:cNvPr>
          <p:cNvSpPr/>
          <p:nvPr/>
        </p:nvSpPr>
        <p:spPr bwMode="white">
          <a:xfrm>
            <a:off x="737222" y="5889355"/>
            <a:ext cx="5574801" cy="4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0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5" grpId="0" animBg="1"/>
      <p:bldP spid="17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93D47-4D8F-B160-2ABA-B7B1317E0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24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F288A-088F-5B4B-AE02-DE3CF5A34A8F}"/>
              </a:ext>
            </a:extLst>
          </p:cNvPr>
          <p:cNvSpPr/>
          <p:nvPr/>
        </p:nvSpPr>
        <p:spPr bwMode="white">
          <a:xfrm>
            <a:off x="681917" y="1052737"/>
            <a:ext cx="8582435" cy="61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28077F-CA36-2647-3697-710C18540F34}"/>
              </a:ext>
            </a:extLst>
          </p:cNvPr>
          <p:cNvSpPr/>
          <p:nvPr/>
        </p:nvSpPr>
        <p:spPr bwMode="white">
          <a:xfrm>
            <a:off x="681917" y="1988840"/>
            <a:ext cx="54140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FF836C-A91C-188F-92E4-E35C7044EB41}"/>
              </a:ext>
            </a:extLst>
          </p:cNvPr>
          <p:cNvSpPr/>
          <p:nvPr/>
        </p:nvSpPr>
        <p:spPr bwMode="white">
          <a:xfrm>
            <a:off x="681917" y="2996952"/>
            <a:ext cx="8006371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9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763FD-6D64-1355-3DE8-1D323175D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289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73D483-57DA-4BD4-9C82-51933C780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4" t="3901" r="5743" b="7338"/>
          <a:stretch/>
        </p:blipFill>
        <p:spPr>
          <a:xfrm>
            <a:off x="8400256" y="2492896"/>
            <a:ext cx="2880320" cy="426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F73D483-57DA-4BD4-9C82-51933C780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1" b="58594"/>
          <a:stretch/>
        </p:blipFill>
        <p:spPr>
          <a:xfrm>
            <a:off x="983432" y="3685528"/>
            <a:ext cx="6072072" cy="308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2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3D483-57DA-4BD4-9C82-51933C7800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6" r="46869"/>
          <a:stretch/>
        </p:blipFill>
        <p:spPr>
          <a:xfrm>
            <a:off x="407368" y="836713"/>
            <a:ext cx="4744054" cy="316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07368" y="836713"/>
            <a:ext cx="4744054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7F73D483-57DA-4BD4-9C82-51933C7800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4" t="3901" r="5743" b="7338"/>
          <a:stretch/>
        </p:blipFill>
        <p:spPr>
          <a:xfrm>
            <a:off x="6816080" y="872715"/>
            <a:ext cx="3456384" cy="5112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EACFF379-BEF3-162D-300A-F27AED6E1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84"/>
          <a:stretch/>
        </p:blipFill>
        <p:spPr>
          <a:xfrm>
            <a:off x="407368" y="4001693"/>
            <a:ext cx="5760640" cy="269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25116" y="1634755"/>
            <a:ext cx="221450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2639616" y="1634754"/>
            <a:ext cx="251180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35953" y="2312437"/>
            <a:ext cx="221450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07368" y="3181969"/>
            <a:ext cx="2214500" cy="8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41856" y="4295680"/>
            <a:ext cx="5510127" cy="8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07368" y="5445224"/>
            <a:ext cx="360040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E8696F5-B956-411F-D7F0-3FD86A4547FF}"/>
              </a:ext>
            </a:extLst>
          </p:cNvPr>
          <p:cNvSpPr/>
          <p:nvPr/>
        </p:nvSpPr>
        <p:spPr bwMode="white">
          <a:xfrm>
            <a:off x="435952" y="6188373"/>
            <a:ext cx="378783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0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17425-AD08-3F81-CC2F-A9938AAA4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4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01809-DCBB-1ECC-EA55-EDA613BA0B2A}"/>
              </a:ext>
            </a:extLst>
          </p:cNvPr>
          <p:cNvSpPr/>
          <p:nvPr/>
        </p:nvSpPr>
        <p:spPr bwMode="white">
          <a:xfrm>
            <a:off x="551385" y="1061872"/>
            <a:ext cx="3312367" cy="41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53FA35-F96F-CDE2-0E72-BD9F9774A461}"/>
              </a:ext>
            </a:extLst>
          </p:cNvPr>
          <p:cNvSpPr/>
          <p:nvPr/>
        </p:nvSpPr>
        <p:spPr bwMode="white">
          <a:xfrm>
            <a:off x="479376" y="1947410"/>
            <a:ext cx="5256584" cy="54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9D092-77BC-7867-3052-25A0AECF2FE5}"/>
              </a:ext>
            </a:extLst>
          </p:cNvPr>
          <p:cNvSpPr/>
          <p:nvPr/>
        </p:nvSpPr>
        <p:spPr bwMode="white">
          <a:xfrm>
            <a:off x="479376" y="2937689"/>
            <a:ext cx="10873207" cy="58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B82239-1135-3573-4F87-D329501B5AD6}"/>
              </a:ext>
            </a:extLst>
          </p:cNvPr>
          <p:cNvSpPr/>
          <p:nvPr/>
        </p:nvSpPr>
        <p:spPr bwMode="white">
          <a:xfrm>
            <a:off x="407368" y="4365103"/>
            <a:ext cx="3528391" cy="5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64EA670-D637-8611-B6FE-B15F70FFABAA}"/>
              </a:ext>
            </a:extLst>
          </p:cNvPr>
          <p:cNvSpPr/>
          <p:nvPr/>
        </p:nvSpPr>
        <p:spPr bwMode="white">
          <a:xfrm>
            <a:off x="3935759" y="3845008"/>
            <a:ext cx="3312369" cy="163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64EA670-D637-8611-B6FE-B15F70FFABAA}"/>
              </a:ext>
            </a:extLst>
          </p:cNvPr>
          <p:cNvSpPr/>
          <p:nvPr/>
        </p:nvSpPr>
        <p:spPr bwMode="white">
          <a:xfrm>
            <a:off x="7248129" y="3845007"/>
            <a:ext cx="3240360" cy="163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B82239-1135-3573-4F87-D329501B5AD6}"/>
              </a:ext>
            </a:extLst>
          </p:cNvPr>
          <p:cNvSpPr/>
          <p:nvPr/>
        </p:nvSpPr>
        <p:spPr bwMode="white">
          <a:xfrm>
            <a:off x="551385" y="5801980"/>
            <a:ext cx="7632847" cy="60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02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4" grpId="0" animBg="1"/>
      <p:bldP spid="21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D202A-1926-B0F6-63F1-3D0616EFA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4C2FC-B45B-60DF-CCF4-02B882DAB063}"/>
              </a:ext>
            </a:extLst>
          </p:cNvPr>
          <p:cNvSpPr/>
          <p:nvPr/>
        </p:nvSpPr>
        <p:spPr bwMode="white">
          <a:xfrm>
            <a:off x="681916" y="1052736"/>
            <a:ext cx="55580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73C1BE-CF32-3467-38BA-4053AF5B1D89}"/>
              </a:ext>
            </a:extLst>
          </p:cNvPr>
          <p:cNvSpPr/>
          <p:nvPr/>
        </p:nvSpPr>
        <p:spPr bwMode="white">
          <a:xfrm>
            <a:off x="681916" y="1988840"/>
            <a:ext cx="793436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307FA2-D9DC-FD19-52B0-E08230A5F900}"/>
              </a:ext>
            </a:extLst>
          </p:cNvPr>
          <p:cNvSpPr/>
          <p:nvPr/>
        </p:nvSpPr>
        <p:spPr bwMode="white">
          <a:xfrm>
            <a:off x="681917" y="2924945"/>
            <a:ext cx="5702115" cy="11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3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537A6-F87F-36BF-9936-7919F1B8E8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65096" cy="432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FC9F11-F841-707E-C32B-0F0B00051D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81" t="2652" r="5386" b="44842"/>
          <a:stretch/>
        </p:blipFill>
        <p:spPr>
          <a:xfrm>
            <a:off x="6456040" y="4149080"/>
            <a:ext cx="3960440" cy="259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12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2023-11-17T08:50:26Z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