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24" r:id="rId2"/>
    <p:sldId id="364" r:id="rId3"/>
    <p:sldId id="361" r:id="rId4"/>
    <p:sldId id="360" r:id="rId5"/>
    <p:sldId id="359" r:id="rId6"/>
    <p:sldId id="357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65" r:id="rId24"/>
    <p:sldId id="338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15EA1-592B-49B1-A4FE-C1EE59E99E6B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6EA1-7FFA-4955-8630-3F1516EF7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643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6EA1-7FFA-4955-8630-3F1516EF7D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0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2ABDC-AED1-B6D7-D082-EB0A80E19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14943"/>
            <a:ext cx="11520000" cy="302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52AFE-6ACB-AB00-AD3B-DC8ABB036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5B8F4-7F9E-04C3-E6C7-3E8FF44F8B49}"/>
              </a:ext>
            </a:extLst>
          </p:cNvPr>
          <p:cNvSpPr/>
          <p:nvPr/>
        </p:nvSpPr>
        <p:spPr bwMode="white">
          <a:xfrm>
            <a:off x="11003863" y="2425728"/>
            <a:ext cx="304662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1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F643B-4FD6-B09D-21AC-181830110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9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006DC-8E42-C51F-AE90-9384F3543503}"/>
              </a:ext>
            </a:extLst>
          </p:cNvPr>
          <p:cNvSpPr/>
          <p:nvPr/>
        </p:nvSpPr>
        <p:spPr bwMode="white">
          <a:xfrm>
            <a:off x="11003863" y="4038237"/>
            <a:ext cx="314181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00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1FCBE-C33C-1EBE-89FF-2D1523AAB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6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BFAE7-2FDC-395F-1EF4-29576BBE19AA}"/>
              </a:ext>
            </a:extLst>
          </p:cNvPr>
          <p:cNvSpPr/>
          <p:nvPr/>
        </p:nvSpPr>
        <p:spPr bwMode="white">
          <a:xfrm>
            <a:off x="11022905" y="1737903"/>
            <a:ext cx="285619" cy="31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2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5FA5E-4B5F-0141-8145-F457CE6B18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407368" y="764703"/>
            <a:ext cx="10560576" cy="60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CE5E6-B1EF-C7BF-BFC1-C4A687644107}"/>
              </a:ext>
            </a:extLst>
          </p:cNvPr>
          <p:cNvSpPr/>
          <p:nvPr/>
        </p:nvSpPr>
        <p:spPr bwMode="white">
          <a:xfrm>
            <a:off x="9959832" y="4005064"/>
            <a:ext cx="541839" cy="47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3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6E756-B33B-51BB-7E99-CC7986268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0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46D72-2712-B9E9-EE4C-1BB917D58B3F}"/>
              </a:ext>
            </a:extLst>
          </p:cNvPr>
          <p:cNvSpPr/>
          <p:nvPr/>
        </p:nvSpPr>
        <p:spPr bwMode="white">
          <a:xfrm>
            <a:off x="11022905" y="1741351"/>
            <a:ext cx="285619" cy="31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8D665C-1C94-DB14-004F-5C74904F5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7" r="58959" b="4831"/>
          <a:stretch/>
        </p:blipFill>
        <p:spPr>
          <a:xfrm>
            <a:off x="4176384" y="2852936"/>
            <a:ext cx="4727928" cy="396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649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E9668-6BF7-29A2-CB17-2B663DE6D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4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33A22-8E5F-6F6B-99B1-F65B34F85A24}"/>
              </a:ext>
            </a:extLst>
          </p:cNvPr>
          <p:cNvSpPr/>
          <p:nvPr/>
        </p:nvSpPr>
        <p:spPr bwMode="white">
          <a:xfrm>
            <a:off x="11003863" y="1710715"/>
            <a:ext cx="304662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3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EC681-399A-C447-4A30-BDAECB53F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96495" cy="390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6B88B-4716-1408-3DAF-F4A566446B28}"/>
              </a:ext>
            </a:extLst>
          </p:cNvPr>
          <p:cNvSpPr/>
          <p:nvPr/>
        </p:nvSpPr>
        <p:spPr bwMode="white">
          <a:xfrm>
            <a:off x="10056440" y="2852782"/>
            <a:ext cx="504056" cy="47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8D665C-1C94-DB14-004F-5C74904F5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7" t="3053" r="12704" b="4831"/>
          <a:stretch/>
        </p:blipFill>
        <p:spPr>
          <a:xfrm>
            <a:off x="8328248" y="3331521"/>
            <a:ext cx="3115515" cy="349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782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0EA71-C036-7855-6E9D-A3B906F7A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D3CFC-1916-B760-E84D-03BB5F0E3B60}"/>
              </a:ext>
            </a:extLst>
          </p:cNvPr>
          <p:cNvSpPr/>
          <p:nvPr/>
        </p:nvSpPr>
        <p:spPr bwMode="white">
          <a:xfrm>
            <a:off x="7271764" y="5810939"/>
            <a:ext cx="1608991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5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26835-2F60-5742-6B43-67625F2AE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A5FF5-C55B-CE79-C70D-95FF75FB69F0}"/>
              </a:ext>
            </a:extLst>
          </p:cNvPr>
          <p:cNvSpPr/>
          <p:nvPr/>
        </p:nvSpPr>
        <p:spPr bwMode="white">
          <a:xfrm>
            <a:off x="10920536" y="1700218"/>
            <a:ext cx="892583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7157A-A4F0-9847-7608-055633B91527}"/>
              </a:ext>
            </a:extLst>
          </p:cNvPr>
          <p:cNvSpPr/>
          <p:nvPr/>
        </p:nvSpPr>
        <p:spPr bwMode="white">
          <a:xfrm>
            <a:off x="1711698" y="2443278"/>
            <a:ext cx="704528" cy="33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DC8E15-4AD6-E178-77AC-72DB521D57A0}"/>
              </a:ext>
            </a:extLst>
          </p:cNvPr>
          <p:cNvSpPr/>
          <p:nvPr/>
        </p:nvSpPr>
        <p:spPr bwMode="white">
          <a:xfrm>
            <a:off x="4482210" y="3862713"/>
            <a:ext cx="618842" cy="3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6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B9FF0-49E4-BAA4-ED2D-6AC637877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0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3187D-7B25-8F26-67AF-20F47993AF46}"/>
              </a:ext>
            </a:extLst>
          </p:cNvPr>
          <p:cNvSpPr/>
          <p:nvPr/>
        </p:nvSpPr>
        <p:spPr bwMode="white">
          <a:xfrm>
            <a:off x="1521285" y="3867997"/>
            <a:ext cx="1056793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5EF4D-8273-434E-190E-9BC4C9E66454}"/>
              </a:ext>
            </a:extLst>
          </p:cNvPr>
          <p:cNvSpPr/>
          <p:nvPr/>
        </p:nvSpPr>
        <p:spPr bwMode="white">
          <a:xfrm>
            <a:off x="6357781" y="3867997"/>
            <a:ext cx="1713719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4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319DA-467F-9EA3-5624-305F1587E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30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469B8B-1A58-9A25-E001-17FF6ABC6A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D634C6-6F72-9EF4-D8D7-69CE2CD4F06B}"/>
              </a:ext>
            </a:extLst>
          </p:cNvPr>
          <p:cNvSpPr/>
          <p:nvPr/>
        </p:nvSpPr>
        <p:spPr bwMode="white">
          <a:xfrm>
            <a:off x="11003863" y="2516143"/>
            <a:ext cx="314181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6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2166C-8DDA-2E2F-277F-EF3BD02B3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275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56992"/>
            <a:ext cx="3384376" cy="339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0E28F-D5AD-632F-095D-5C6E13C3A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5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38D0D-59B7-9890-E792-4839738C745C}"/>
              </a:ext>
            </a:extLst>
          </p:cNvPr>
          <p:cNvSpPr/>
          <p:nvPr/>
        </p:nvSpPr>
        <p:spPr bwMode="white">
          <a:xfrm>
            <a:off x="335360" y="976239"/>
            <a:ext cx="4579438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4DFBF-5B49-66CE-8791-C73108F822CD}"/>
              </a:ext>
            </a:extLst>
          </p:cNvPr>
          <p:cNvSpPr/>
          <p:nvPr/>
        </p:nvSpPr>
        <p:spPr bwMode="white">
          <a:xfrm>
            <a:off x="335360" y="1624272"/>
            <a:ext cx="4579438" cy="36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967606"/>
            <a:ext cx="4824536" cy="48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2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E1432-FD0C-5F97-C3C4-A903637E9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59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D4923-A479-3BA7-C333-737D7793D299}"/>
              </a:ext>
            </a:extLst>
          </p:cNvPr>
          <p:cNvSpPr/>
          <p:nvPr/>
        </p:nvSpPr>
        <p:spPr bwMode="white">
          <a:xfrm>
            <a:off x="1045942" y="5661248"/>
            <a:ext cx="4113954" cy="41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99605-BFAE-0B54-F40E-4319382783AC}"/>
              </a:ext>
            </a:extLst>
          </p:cNvPr>
          <p:cNvSpPr/>
          <p:nvPr/>
        </p:nvSpPr>
        <p:spPr bwMode="white">
          <a:xfrm>
            <a:off x="1045942" y="6237312"/>
            <a:ext cx="3753914" cy="46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99605-BFAE-0B54-F40E-4319382783AC}"/>
              </a:ext>
            </a:extLst>
          </p:cNvPr>
          <p:cNvSpPr/>
          <p:nvPr/>
        </p:nvSpPr>
        <p:spPr bwMode="white">
          <a:xfrm>
            <a:off x="4799856" y="6237312"/>
            <a:ext cx="4536504" cy="46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8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70C1D-2FD9-E189-6C54-BF78D7C38A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50"/>
          <a:stretch/>
        </p:blipFill>
        <p:spPr>
          <a:xfrm>
            <a:off x="407368" y="900001"/>
            <a:ext cx="11520000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852936"/>
            <a:ext cx="60293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70C1D-2FD9-E189-6C54-BF78D7C38A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t="66553"/>
          <a:stretch/>
        </p:blipFill>
        <p:spPr>
          <a:xfrm>
            <a:off x="335360" y="1005143"/>
            <a:ext cx="10871928" cy="141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A3AEE-03BB-8C4E-163E-38C87FD41700}"/>
              </a:ext>
            </a:extLst>
          </p:cNvPr>
          <p:cNvSpPr/>
          <p:nvPr/>
        </p:nvSpPr>
        <p:spPr bwMode="white">
          <a:xfrm>
            <a:off x="4066792" y="1839357"/>
            <a:ext cx="495074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644C266-23EC-568A-C5F0-48CF757673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92896"/>
            <a:ext cx="11520000" cy="269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256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313C2-84E8-C3C5-1067-9E399F0DE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764704"/>
            <a:ext cx="11520000" cy="134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0360F-094C-C04A-7708-29DC1134FE26}"/>
              </a:ext>
            </a:extLst>
          </p:cNvPr>
          <p:cNvSpPr/>
          <p:nvPr/>
        </p:nvSpPr>
        <p:spPr bwMode="white">
          <a:xfrm>
            <a:off x="373442" y="859945"/>
            <a:ext cx="5122115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436C1-5529-62EE-6581-AEC2A0878DE4}"/>
              </a:ext>
            </a:extLst>
          </p:cNvPr>
          <p:cNvSpPr/>
          <p:nvPr/>
        </p:nvSpPr>
        <p:spPr bwMode="white">
          <a:xfrm>
            <a:off x="373443" y="1507586"/>
            <a:ext cx="8349619" cy="4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AE4258C-2342-BB15-6391-8FFCEE082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7974" b="2338"/>
          <a:stretch/>
        </p:blipFill>
        <p:spPr>
          <a:xfrm>
            <a:off x="3575720" y="1916832"/>
            <a:ext cx="4176464" cy="4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636912"/>
            <a:ext cx="392986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8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EA943-0A2B-D6CB-5A11-4CAE90B63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2356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E5A29-C7CC-CC00-35C9-3A4D72A8E955}"/>
              </a:ext>
            </a:extLst>
          </p:cNvPr>
          <p:cNvSpPr/>
          <p:nvPr/>
        </p:nvSpPr>
        <p:spPr bwMode="white">
          <a:xfrm>
            <a:off x="335360" y="995411"/>
            <a:ext cx="4694003" cy="7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27ACE-447F-1988-B9F7-7B0FB5210D91}"/>
              </a:ext>
            </a:extLst>
          </p:cNvPr>
          <p:cNvSpPr/>
          <p:nvPr/>
        </p:nvSpPr>
        <p:spPr bwMode="white">
          <a:xfrm>
            <a:off x="335361" y="2025855"/>
            <a:ext cx="10796430" cy="11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8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BBA69-3520-96C5-5CFE-3C61449D6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513168" cy="377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0DF5BE-7B44-9D13-B382-7228871AE0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0" t="1830" r="5945" b="21436"/>
          <a:stretch/>
        </p:blipFill>
        <p:spPr>
          <a:xfrm>
            <a:off x="8112224" y="3501008"/>
            <a:ext cx="3968101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37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DF5BE-7B44-9D13-B382-7228871AE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E55141-F786-6398-A50C-5562C4C46880}"/>
              </a:ext>
            </a:extLst>
          </p:cNvPr>
          <p:cNvSpPr/>
          <p:nvPr/>
        </p:nvSpPr>
        <p:spPr bwMode="white">
          <a:xfrm>
            <a:off x="335360" y="1071467"/>
            <a:ext cx="5312528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538DB5-6E30-245B-701E-2BFB42F4F538}"/>
              </a:ext>
            </a:extLst>
          </p:cNvPr>
          <p:cNvSpPr/>
          <p:nvPr/>
        </p:nvSpPr>
        <p:spPr bwMode="white">
          <a:xfrm>
            <a:off x="335360" y="1719231"/>
            <a:ext cx="4741288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37EC70-9715-4C6D-26C0-F880557AC83A}"/>
              </a:ext>
            </a:extLst>
          </p:cNvPr>
          <p:cNvSpPr/>
          <p:nvPr/>
        </p:nvSpPr>
        <p:spPr bwMode="white">
          <a:xfrm>
            <a:off x="373444" y="2376522"/>
            <a:ext cx="5464858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4D9287-964E-8CCC-88F1-895DBE5A1DF4}"/>
              </a:ext>
            </a:extLst>
          </p:cNvPr>
          <p:cNvSpPr/>
          <p:nvPr/>
        </p:nvSpPr>
        <p:spPr bwMode="white">
          <a:xfrm>
            <a:off x="335360" y="3014760"/>
            <a:ext cx="5655272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42D625-08AC-5227-91D4-410171ACA1EB}"/>
              </a:ext>
            </a:extLst>
          </p:cNvPr>
          <p:cNvSpPr/>
          <p:nvPr/>
        </p:nvSpPr>
        <p:spPr bwMode="white">
          <a:xfrm>
            <a:off x="335360" y="3662524"/>
            <a:ext cx="5832648" cy="10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449678-C31E-99C2-7068-B6F4C2B3934D}"/>
              </a:ext>
            </a:extLst>
          </p:cNvPr>
          <p:cNvSpPr/>
          <p:nvPr/>
        </p:nvSpPr>
        <p:spPr bwMode="white">
          <a:xfrm>
            <a:off x="335360" y="4881846"/>
            <a:ext cx="6959603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3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56A1A-70B4-1034-1B23-08F94B6B3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7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27AD65-FAB6-A009-1B9B-535624A0A5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6" r="5945" b="28943"/>
          <a:stretch/>
        </p:blipFill>
        <p:spPr>
          <a:xfrm>
            <a:off x="4439816" y="2996952"/>
            <a:ext cx="3672409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11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226A4-514A-0E3C-B09C-0159E6EEF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0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60F44-3351-5350-3022-2A5E098E68F1}"/>
              </a:ext>
            </a:extLst>
          </p:cNvPr>
          <p:cNvSpPr/>
          <p:nvPr/>
        </p:nvSpPr>
        <p:spPr bwMode="white">
          <a:xfrm>
            <a:off x="11013384" y="1214322"/>
            <a:ext cx="304661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B9C47-CF44-2E75-BDC4-61DBED57E70D}"/>
              </a:ext>
            </a:extLst>
          </p:cNvPr>
          <p:cNvSpPr/>
          <p:nvPr/>
        </p:nvSpPr>
        <p:spPr bwMode="white">
          <a:xfrm>
            <a:off x="11013384" y="2947856"/>
            <a:ext cx="304661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EFDDA-90BE-8703-3A15-ED18456BD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438D7-5B7D-4A42-136B-0B41E6633EA3}"/>
              </a:ext>
            </a:extLst>
          </p:cNvPr>
          <p:cNvSpPr/>
          <p:nvPr/>
        </p:nvSpPr>
        <p:spPr bwMode="white">
          <a:xfrm>
            <a:off x="8280954" y="1014356"/>
            <a:ext cx="2218315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D05A06-905C-5DCC-073C-77424228AB39}"/>
              </a:ext>
            </a:extLst>
          </p:cNvPr>
          <p:cNvSpPr/>
          <p:nvPr/>
        </p:nvSpPr>
        <p:spPr bwMode="white">
          <a:xfrm>
            <a:off x="7624029" y="1729088"/>
            <a:ext cx="1618512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3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AD65-FAB6-A009-1B9B-535624A0A5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7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903B9-EF41-9AB5-32EB-03CC4951A8EE}"/>
              </a:ext>
            </a:extLst>
          </p:cNvPr>
          <p:cNvSpPr/>
          <p:nvPr/>
        </p:nvSpPr>
        <p:spPr bwMode="white">
          <a:xfrm>
            <a:off x="335360" y="1023999"/>
            <a:ext cx="6464528" cy="70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540FF4-527C-AB31-64BA-6EC81AB3D901}"/>
              </a:ext>
            </a:extLst>
          </p:cNvPr>
          <p:cNvSpPr/>
          <p:nvPr/>
        </p:nvSpPr>
        <p:spPr bwMode="white">
          <a:xfrm>
            <a:off x="335360" y="2082764"/>
            <a:ext cx="4503272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4B47E4-F1E6-E206-44B5-EA7CA04EA66D}"/>
              </a:ext>
            </a:extLst>
          </p:cNvPr>
          <p:cNvSpPr/>
          <p:nvPr/>
        </p:nvSpPr>
        <p:spPr bwMode="white">
          <a:xfrm>
            <a:off x="335360" y="2636912"/>
            <a:ext cx="5760640" cy="8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13B643-3F76-B2AE-4DB9-21832480BCA2}"/>
              </a:ext>
            </a:extLst>
          </p:cNvPr>
          <p:cNvSpPr/>
          <p:nvPr/>
        </p:nvSpPr>
        <p:spPr bwMode="white">
          <a:xfrm>
            <a:off x="335360" y="3837835"/>
            <a:ext cx="4968552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37E28B-7656-3CA9-6FB9-EED7EC8879C2}"/>
              </a:ext>
            </a:extLst>
          </p:cNvPr>
          <p:cNvSpPr/>
          <p:nvPr/>
        </p:nvSpPr>
        <p:spPr bwMode="white">
          <a:xfrm>
            <a:off x="335360" y="4495986"/>
            <a:ext cx="6336704" cy="44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CE4481-F4F7-D46B-E0E8-56DAB78A0FE5}"/>
              </a:ext>
            </a:extLst>
          </p:cNvPr>
          <p:cNvSpPr/>
          <p:nvPr/>
        </p:nvSpPr>
        <p:spPr bwMode="white">
          <a:xfrm>
            <a:off x="6672064" y="4486448"/>
            <a:ext cx="1803460" cy="34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80E92D-62A1-8A50-4F8F-6D381890CB7B}"/>
              </a:ext>
            </a:extLst>
          </p:cNvPr>
          <p:cNvSpPr/>
          <p:nvPr/>
        </p:nvSpPr>
        <p:spPr bwMode="white">
          <a:xfrm>
            <a:off x="373443" y="5125522"/>
            <a:ext cx="9158875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3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39F30-72B0-771F-A799-EA5EA188B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5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5B5854-8FD8-C35E-7E6D-7B8475AF8F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45" r="5828" b="49583"/>
          <a:stretch/>
        </p:blipFill>
        <p:spPr>
          <a:xfrm>
            <a:off x="4907868" y="3750377"/>
            <a:ext cx="2376264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0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30A17-666F-DD69-2E10-4D63503C0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5B5854-8FD8-C35E-7E6D-7B8475AF8F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45" r="5828" b="49583"/>
          <a:stretch/>
        </p:blipFill>
        <p:spPr>
          <a:xfrm>
            <a:off x="4799856" y="3933056"/>
            <a:ext cx="2376264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55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B5854-8FD8-C35E-7E6D-7B8475AF8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1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757766-FF0A-FF8D-5E04-35D8613F1790}"/>
              </a:ext>
            </a:extLst>
          </p:cNvPr>
          <p:cNvSpPr/>
          <p:nvPr/>
        </p:nvSpPr>
        <p:spPr bwMode="white">
          <a:xfrm>
            <a:off x="681917" y="985827"/>
            <a:ext cx="2104066" cy="3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547BD-52F7-4163-7FFA-685A66CABA0D}"/>
              </a:ext>
            </a:extLst>
          </p:cNvPr>
          <p:cNvSpPr/>
          <p:nvPr/>
        </p:nvSpPr>
        <p:spPr bwMode="white">
          <a:xfrm>
            <a:off x="681917" y="1643837"/>
            <a:ext cx="5217322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0FE3D-8445-5A1E-79B5-D2F1F0AD0970}"/>
              </a:ext>
            </a:extLst>
          </p:cNvPr>
          <p:cNvSpPr/>
          <p:nvPr/>
        </p:nvSpPr>
        <p:spPr bwMode="white">
          <a:xfrm>
            <a:off x="681917" y="2301848"/>
            <a:ext cx="3570247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BCC580-DC3C-4D46-6E51-F2B3E2C058AD}"/>
              </a:ext>
            </a:extLst>
          </p:cNvPr>
          <p:cNvSpPr/>
          <p:nvPr/>
        </p:nvSpPr>
        <p:spPr bwMode="white">
          <a:xfrm>
            <a:off x="681916" y="2959858"/>
            <a:ext cx="8222395" cy="8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25DD19-135B-701F-0C89-115D905C3B4B}"/>
              </a:ext>
            </a:extLst>
          </p:cNvPr>
          <p:cNvSpPr/>
          <p:nvPr/>
        </p:nvSpPr>
        <p:spPr bwMode="white">
          <a:xfrm>
            <a:off x="681916" y="4047004"/>
            <a:ext cx="9014483" cy="82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62FA9B-AF30-203F-5BD2-05C10E70B07B}"/>
              </a:ext>
            </a:extLst>
          </p:cNvPr>
          <p:cNvSpPr/>
          <p:nvPr/>
        </p:nvSpPr>
        <p:spPr bwMode="white">
          <a:xfrm>
            <a:off x="681916" y="5127123"/>
            <a:ext cx="4549987" cy="78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4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F60B2-62FA-E78F-A188-61F66FE73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F4A2D-6A1D-F3A9-003B-F6F1E527326F}"/>
              </a:ext>
            </a:extLst>
          </p:cNvPr>
          <p:cNvSpPr/>
          <p:nvPr/>
        </p:nvSpPr>
        <p:spPr bwMode="white">
          <a:xfrm>
            <a:off x="11013384" y="2471720"/>
            <a:ext cx="323702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52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72D6E-9D30-4C30-E884-C5A44F308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8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1FC93-FACD-D54D-0793-F47E4A2F7258}"/>
              </a:ext>
            </a:extLst>
          </p:cNvPr>
          <p:cNvSpPr/>
          <p:nvPr/>
        </p:nvSpPr>
        <p:spPr bwMode="white">
          <a:xfrm>
            <a:off x="11013384" y="1721970"/>
            <a:ext cx="314180" cy="31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074E82-FC84-3C4D-2173-E63785C3B4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0" r="77086" b="4127"/>
          <a:stretch/>
        </p:blipFill>
        <p:spPr>
          <a:xfrm>
            <a:off x="4439816" y="3140968"/>
            <a:ext cx="2639696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18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8EC62-7DDA-DCA7-2A87-B13C931F5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31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6E53C6-E3E2-E1A4-EA14-7E55CE7C92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/>
        </p:blipFill>
        <p:spPr>
          <a:xfrm>
            <a:off x="767408" y="2420888"/>
            <a:ext cx="11017224" cy="136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E85D6-1B0F-7305-EB39-A9AB3AB863E2}"/>
              </a:ext>
            </a:extLst>
          </p:cNvPr>
          <p:cNvSpPr/>
          <p:nvPr/>
        </p:nvSpPr>
        <p:spPr bwMode="white">
          <a:xfrm>
            <a:off x="10954515" y="2535788"/>
            <a:ext cx="295140" cy="31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12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62074E82-FC84-3C4D-2173-E63785C3B4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4595" r="27705" b="5599"/>
          <a:stretch/>
        </p:blipFill>
        <p:spPr>
          <a:xfrm>
            <a:off x="3863752" y="3573016"/>
            <a:ext cx="3024336" cy="323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85050B4-B9E0-CBC4-70E0-4CC8458FA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441160" cy="3305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95689E-5CF5-0FF2-7D9C-FE65914AF7D8}"/>
              </a:ext>
            </a:extLst>
          </p:cNvPr>
          <p:cNvSpPr/>
          <p:nvPr/>
        </p:nvSpPr>
        <p:spPr bwMode="white">
          <a:xfrm>
            <a:off x="9912424" y="2636913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17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B576E-A07B-B899-30B6-4801E3325A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2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FB4D2-7180-6A1A-A379-5720603ED325}"/>
              </a:ext>
            </a:extLst>
          </p:cNvPr>
          <p:cNvSpPr/>
          <p:nvPr/>
        </p:nvSpPr>
        <p:spPr bwMode="white">
          <a:xfrm>
            <a:off x="11013384" y="1786737"/>
            <a:ext cx="323702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2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37389-28E3-AA1F-A5C7-4290FFBC2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788E1-4A8C-6500-EA5C-3FDA926BFCDF}"/>
              </a:ext>
            </a:extLst>
          </p:cNvPr>
          <p:cNvSpPr/>
          <p:nvPr/>
        </p:nvSpPr>
        <p:spPr bwMode="white">
          <a:xfrm>
            <a:off x="6443467" y="3892341"/>
            <a:ext cx="352264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2023-11-17T14:08:51Z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