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3" r:id="rId17"/>
    <p:sldId id="332" r:id="rId18"/>
    <p:sldId id="331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3210297"/>
            <a:ext cx="11521280" cy="4374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1C67DD-AAB3-27DF-DD9E-177D4A9881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670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72559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7AEBBA-10BA-E0AD-7264-F1B332969E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1536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68282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34DA0C-387E-E02E-E13C-F536DD2F31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993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2CD24B-CA70-B8E9-D888-D54D6ACE54D7}"/>
              </a:ext>
            </a:extLst>
          </p:cNvPr>
          <p:cNvSpPr/>
          <p:nvPr/>
        </p:nvSpPr>
        <p:spPr bwMode="white">
          <a:xfrm>
            <a:off x="335360" y="1081059"/>
            <a:ext cx="9082710" cy="127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B2594B-DAEE-D103-4107-929F2AE22CCC}"/>
              </a:ext>
            </a:extLst>
          </p:cNvPr>
          <p:cNvSpPr/>
          <p:nvPr/>
        </p:nvSpPr>
        <p:spPr bwMode="white">
          <a:xfrm>
            <a:off x="335360" y="2786829"/>
            <a:ext cx="3600400" cy="43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82905A-03F6-B529-E74B-7130906B5D5F}"/>
              </a:ext>
            </a:extLst>
          </p:cNvPr>
          <p:cNvSpPr/>
          <p:nvPr/>
        </p:nvSpPr>
        <p:spPr bwMode="white">
          <a:xfrm>
            <a:off x="335360" y="3539656"/>
            <a:ext cx="3240360" cy="543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689D999-E0EF-7E7D-A48F-74162BD524DE}"/>
              </a:ext>
            </a:extLst>
          </p:cNvPr>
          <p:cNvSpPr/>
          <p:nvPr/>
        </p:nvSpPr>
        <p:spPr bwMode="white">
          <a:xfrm>
            <a:off x="335360" y="4454480"/>
            <a:ext cx="4320480" cy="55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662CC02-308A-95FE-35AF-7C571D0FB11E}"/>
              </a:ext>
            </a:extLst>
          </p:cNvPr>
          <p:cNvSpPr/>
          <p:nvPr/>
        </p:nvSpPr>
        <p:spPr bwMode="white">
          <a:xfrm>
            <a:off x="335360" y="5312131"/>
            <a:ext cx="3312368" cy="43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651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3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B95D1F-CDEE-D3FE-DCD3-21FD6334DA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2638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565632-4D47-E93F-5CF0-1A2B6D3CCD9E}"/>
              </a:ext>
            </a:extLst>
          </p:cNvPr>
          <p:cNvSpPr/>
          <p:nvPr/>
        </p:nvSpPr>
        <p:spPr bwMode="white">
          <a:xfrm>
            <a:off x="335360" y="985712"/>
            <a:ext cx="7704856" cy="457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2FB1F2D-8998-084B-5626-691F20C54BD4}"/>
              </a:ext>
            </a:extLst>
          </p:cNvPr>
          <p:cNvSpPr/>
          <p:nvPr/>
        </p:nvSpPr>
        <p:spPr bwMode="white">
          <a:xfrm>
            <a:off x="335360" y="1842836"/>
            <a:ext cx="7704856" cy="457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E5A6F241-2435-35CB-0648-7C0FF7BCF5F2}"/>
              </a:ext>
            </a:extLst>
          </p:cNvPr>
          <p:cNvSpPr/>
          <p:nvPr/>
        </p:nvSpPr>
        <p:spPr bwMode="white">
          <a:xfrm>
            <a:off x="335360" y="2699960"/>
            <a:ext cx="7632848" cy="457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746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  <p:bldP spid="3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E4067D-93CC-14EA-43A0-180AEAA303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053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BCB1CF-A2C2-D3BF-6E55-D78F6BB99C9B}"/>
              </a:ext>
            </a:extLst>
          </p:cNvPr>
          <p:cNvSpPr/>
          <p:nvPr/>
        </p:nvSpPr>
        <p:spPr bwMode="white">
          <a:xfrm>
            <a:off x="335360" y="928604"/>
            <a:ext cx="8784976" cy="1344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711017E-FFC5-94E6-2D9B-BEB735890F77}"/>
              </a:ext>
            </a:extLst>
          </p:cNvPr>
          <p:cNvSpPr/>
          <p:nvPr/>
        </p:nvSpPr>
        <p:spPr bwMode="white">
          <a:xfrm>
            <a:off x="459128" y="2625778"/>
            <a:ext cx="2612536" cy="43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A850CC0-C120-3B18-2D4B-7EC8D06B4F9C}"/>
              </a:ext>
            </a:extLst>
          </p:cNvPr>
          <p:cNvSpPr/>
          <p:nvPr/>
        </p:nvSpPr>
        <p:spPr bwMode="white">
          <a:xfrm>
            <a:off x="3210599" y="2625778"/>
            <a:ext cx="5549697" cy="553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312EE51-3FD6-0067-BB76-33841C9CD767}"/>
              </a:ext>
            </a:extLst>
          </p:cNvPr>
          <p:cNvSpPr/>
          <p:nvPr/>
        </p:nvSpPr>
        <p:spPr bwMode="white">
          <a:xfrm>
            <a:off x="459128" y="3502967"/>
            <a:ext cx="10605424" cy="543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A5037A3D-FAB3-DCE3-289C-5545BA38E40A}"/>
              </a:ext>
            </a:extLst>
          </p:cNvPr>
          <p:cNvSpPr/>
          <p:nvPr/>
        </p:nvSpPr>
        <p:spPr bwMode="white">
          <a:xfrm>
            <a:off x="335360" y="4342021"/>
            <a:ext cx="10873208" cy="131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393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9" grpId="0" animBg="1"/>
      <p:bldP spid="2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2BE771-3B2C-2B5D-D571-8622B38034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0153128" cy="4038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BF94C15-3B7D-EC01-AADA-C84121F974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9" r="19579" b="4383"/>
          <a:stretch/>
        </p:blipFill>
        <p:spPr>
          <a:xfrm>
            <a:off x="4367808" y="3861048"/>
            <a:ext cx="6024072" cy="2902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00064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75FC4D-48EE-5297-8B92-839178D566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9048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33844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2F5373-1308-A263-8E1C-B394DAB7D9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139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F55743-9EDA-8459-1BEB-F79702FC6DD7}"/>
              </a:ext>
            </a:extLst>
          </p:cNvPr>
          <p:cNvSpPr/>
          <p:nvPr/>
        </p:nvSpPr>
        <p:spPr bwMode="white">
          <a:xfrm>
            <a:off x="335360" y="995343"/>
            <a:ext cx="10945216" cy="45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5BA5A6-3891-3D21-18B2-3E2F6233C323}"/>
              </a:ext>
            </a:extLst>
          </p:cNvPr>
          <p:cNvSpPr/>
          <p:nvPr/>
        </p:nvSpPr>
        <p:spPr bwMode="white">
          <a:xfrm>
            <a:off x="335360" y="1853438"/>
            <a:ext cx="10225136" cy="43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9C613C9-A3BA-820C-B8A4-52B8ECFF7987}"/>
              </a:ext>
            </a:extLst>
          </p:cNvPr>
          <p:cNvSpPr/>
          <p:nvPr/>
        </p:nvSpPr>
        <p:spPr bwMode="white">
          <a:xfrm>
            <a:off x="506732" y="2692464"/>
            <a:ext cx="9765732" cy="467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6E7B2DA-C92B-5C83-34B5-933DF7BBA280}"/>
              </a:ext>
            </a:extLst>
          </p:cNvPr>
          <p:cNvSpPr/>
          <p:nvPr/>
        </p:nvSpPr>
        <p:spPr bwMode="white">
          <a:xfrm>
            <a:off x="468649" y="3560093"/>
            <a:ext cx="10691702" cy="476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5ABB2A4-ED06-A8B1-89CC-8690F28B06CC}"/>
              </a:ext>
            </a:extLst>
          </p:cNvPr>
          <p:cNvSpPr/>
          <p:nvPr/>
        </p:nvSpPr>
        <p:spPr bwMode="white">
          <a:xfrm>
            <a:off x="468649" y="4293096"/>
            <a:ext cx="5267312" cy="706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7050455-DCC6-BAAA-ABA0-1AB1F4B8A4D3}"/>
              </a:ext>
            </a:extLst>
          </p:cNvPr>
          <p:cNvSpPr/>
          <p:nvPr/>
        </p:nvSpPr>
        <p:spPr bwMode="white">
          <a:xfrm>
            <a:off x="335360" y="5285817"/>
            <a:ext cx="8640960" cy="467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5ABB2A4-ED06-A8B1-89CC-8690F28B06CC}"/>
              </a:ext>
            </a:extLst>
          </p:cNvPr>
          <p:cNvSpPr/>
          <p:nvPr/>
        </p:nvSpPr>
        <p:spPr bwMode="white">
          <a:xfrm>
            <a:off x="5735961" y="4293096"/>
            <a:ext cx="5424390" cy="706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43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1" grpId="0" animBg="1"/>
      <p:bldP spid="12" grpId="0" animBg="1"/>
      <p:bldP spid="18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D23983-0250-548B-A511-F1B5A987CE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836717"/>
            <a:ext cx="9360000" cy="3931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BBB226-059D-FFDF-C920-3B25D95B6722}"/>
              </a:ext>
            </a:extLst>
          </p:cNvPr>
          <p:cNvSpPr/>
          <p:nvPr/>
        </p:nvSpPr>
        <p:spPr bwMode="white">
          <a:xfrm>
            <a:off x="373442" y="902568"/>
            <a:ext cx="8170830" cy="4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0B76366-31BD-EE06-ECA4-6437A4C06D9A}"/>
              </a:ext>
            </a:extLst>
          </p:cNvPr>
          <p:cNvSpPr/>
          <p:nvPr/>
        </p:nvSpPr>
        <p:spPr bwMode="white">
          <a:xfrm>
            <a:off x="373442" y="1556792"/>
            <a:ext cx="2960926" cy="42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9F0D0F5-CCBF-740C-EE4E-AB2E591ADCD6}"/>
              </a:ext>
            </a:extLst>
          </p:cNvPr>
          <p:cNvSpPr/>
          <p:nvPr/>
        </p:nvSpPr>
        <p:spPr bwMode="white">
          <a:xfrm>
            <a:off x="373442" y="2276872"/>
            <a:ext cx="2456331" cy="42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DAE8CA2-AE7F-8443-FAF4-2178BDB79243}"/>
              </a:ext>
            </a:extLst>
          </p:cNvPr>
          <p:cNvSpPr/>
          <p:nvPr/>
        </p:nvSpPr>
        <p:spPr bwMode="white">
          <a:xfrm>
            <a:off x="373442" y="2981274"/>
            <a:ext cx="6474051" cy="447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BA665EF-4758-1B26-DAEB-30F8AC1E6CE0}"/>
              </a:ext>
            </a:extLst>
          </p:cNvPr>
          <p:cNvSpPr/>
          <p:nvPr/>
        </p:nvSpPr>
        <p:spPr bwMode="white">
          <a:xfrm>
            <a:off x="412578" y="3573015"/>
            <a:ext cx="8923782" cy="1195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img_16777215">
            <a:extLst>
              <a:ext uri="{FF2B5EF4-FFF2-40B4-BE49-F238E27FC236}">
                <a16:creationId xmlns:a16="http://schemas.microsoft.com/office/drawing/2014/main" id="{87F0CCCD-29B0-20A1-82EB-75DA6887E3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02"/>
          <a:stretch/>
        </p:blipFill>
        <p:spPr>
          <a:xfrm>
            <a:off x="373443" y="5013176"/>
            <a:ext cx="9360000" cy="1800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59F0D0F5-CCBF-740C-EE4E-AB2E591ADCD6}"/>
              </a:ext>
            </a:extLst>
          </p:cNvPr>
          <p:cNvSpPr/>
          <p:nvPr/>
        </p:nvSpPr>
        <p:spPr bwMode="white">
          <a:xfrm>
            <a:off x="373442" y="5069506"/>
            <a:ext cx="8818902" cy="174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986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  <p:bldP spid="14" grpId="0" animBg="1"/>
      <p:bldP spid="23" grpId="0" animBg="1"/>
      <p:bldP spid="2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9980C6-1FAD-6B31-5633-0B3D38EFA8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582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44301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C2EEE9-ADBE-B35B-20FC-20DC1EB4B9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3929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CD51DD-C940-47F2-F7EC-955E43DB68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869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71255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E8853A-A4C0-6006-4C2F-6E34FDE3F2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78811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22028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29A916-BAC9-1B19-832D-DC60E54D46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374" y="900000"/>
            <a:ext cx="968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F9B2C1-A5FB-2148-F80A-965DC9439B84}"/>
              </a:ext>
            </a:extLst>
          </p:cNvPr>
          <p:cNvSpPr/>
          <p:nvPr/>
        </p:nvSpPr>
        <p:spPr bwMode="white">
          <a:xfrm>
            <a:off x="335360" y="980111"/>
            <a:ext cx="6120680" cy="392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8F1F9FB-7576-0532-26FC-44519FD2621F}"/>
              </a:ext>
            </a:extLst>
          </p:cNvPr>
          <p:cNvSpPr/>
          <p:nvPr/>
        </p:nvSpPr>
        <p:spPr bwMode="white">
          <a:xfrm>
            <a:off x="335360" y="1693100"/>
            <a:ext cx="6480720" cy="416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8E93517-698D-4BC6-0C93-D3DD87F2B387}"/>
              </a:ext>
            </a:extLst>
          </p:cNvPr>
          <p:cNvSpPr/>
          <p:nvPr/>
        </p:nvSpPr>
        <p:spPr bwMode="white">
          <a:xfrm>
            <a:off x="335360" y="2398080"/>
            <a:ext cx="7992888" cy="424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3D89559-405F-89C1-89E1-9833D88B2BFD}"/>
              </a:ext>
            </a:extLst>
          </p:cNvPr>
          <p:cNvSpPr/>
          <p:nvPr/>
        </p:nvSpPr>
        <p:spPr bwMode="white">
          <a:xfrm>
            <a:off x="439403" y="3183171"/>
            <a:ext cx="1736717" cy="328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8971F60-222E-D9D9-6ABD-83565AC9EF7D}"/>
              </a:ext>
            </a:extLst>
          </p:cNvPr>
          <p:cNvSpPr/>
          <p:nvPr/>
        </p:nvSpPr>
        <p:spPr bwMode="white">
          <a:xfrm>
            <a:off x="335360" y="3840083"/>
            <a:ext cx="8352928" cy="424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3741234E-8F86-0ADD-7B55-C9222EF1904B}"/>
              </a:ext>
            </a:extLst>
          </p:cNvPr>
          <p:cNvSpPr/>
          <p:nvPr/>
        </p:nvSpPr>
        <p:spPr bwMode="white">
          <a:xfrm>
            <a:off x="439403" y="4617162"/>
            <a:ext cx="1688697" cy="312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B38FF6BC-E198-046F-3C43-33860630C4E6}"/>
              </a:ext>
            </a:extLst>
          </p:cNvPr>
          <p:cNvSpPr/>
          <p:nvPr/>
        </p:nvSpPr>
        <p:spPr bwMode="white">
          <a:xfrm>
            <a:off x="335360" y="5306118"/>
            <a:ext cx="9145016" cy="1145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888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7" grpId="0" animBg="1"/>
      <p:bldP spid="18" grpId="0" animBg="1"/>
      <p:bldP spid="25" grpId="0" animBg="1"/>
      <p:bldP spid="2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EB0695-E882-B59B-5A2A-FECC6E6383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97" y="900000"/>
            <a:ext cx="88742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6E7402-4C74-7E17-3B9F-843872BEC5EF}"/>
              </a:ext>
            </a:extLst>
          </p:cNvPr>
          <p:cNvSpPr/>
          <p:nvPr/>
        </p:nvSpPr>
        <p:spPr bwMode="white">
          <a:xfrm>
            <a:off x="335360" y="980712"/>
            <a:ext cx="4176464" cy="396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8DB66A-5974-7434-3CE5-D6E397E6E36F}"/>
              </a:ext>
            </a:extLst>
          </p:cNvPr>
          <p:cNvSpPr/>
          <p:nvPr/>
        </p:nvSpPr>
        <p:spPr bwMode="white">
          <a:xfrm>
            <a:off x="445371" y="1633756"/>
            <a:ext cx="3562397" cy="403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42E9AFA-228A-0AE6-57E3-9652642FDF62}"/>
              </a:ext>
            </a:extLst>
          </p:cNvPr>
          <p:cNvSpPr/>
          <p:nvPr/>
        </p:nvSpPr>
        <p:spPr bwMode="white">
          <a:xfrm>
            <a:off x="445371" y="2338165"/>
            <a:ext cx="1591493" cy="293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9E63003-04FB-5DD4-88FE-300FCF2F86DA}"/>
              </a:ext>
            </a:extLst>
          </p:cNvPr>
          <p:cNvSpPr/>
          <p:nvPr/>
        </p:nvSpPr>
        <p:spPr bwMode="white">
          <a:xfrm>
            <a:off x="335360" y="2969197"/>
            <a:ext cx="5472608" cy="459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1AFA15A-5921-66A4-E420-7BEFAF493CD2}"/>
              </a:ext>
            </a:extLst>
          </p:cNvPr>
          <p:cNvSpPr/>
          <p:nvPr/>
        </p:nvSpPr>
        <p:spPr bwMode="white">
          <a:xfrm>
            <a:off x="335360" y="3636917"/>
            <a:ext cx="4737810" cy="330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D9F253A-8C3D-4A70-51C8-60EE2F14F165}"/>
              </a:ext>
            </a:extLst>
          </p:cNvPr>
          <p:cNvSpPr/>
          <p:nvPr/>
        </p:nvSpPr>
        <p:spPr bwMode="white">
          <a:xfrm>
            <a:off x="335360" y="4275286"/>
            <a:ext cx="7632848" cy="359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534288D-059C-7C63-D2FB-189F9D624FDE}"/>
              </a:ext>
            </a:extLst>
          </p:cNvPr>
          <p:cNvSpPr/>
          <p:nvPr/>
        </p:nvSpPr>
        <p:spPr bwMode="white">
          <a:xfrm>
            <a:off x="335360" y="4935668"/>
            <a:ext cx="6120680" cy="359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2D1F179B-A533-D625-3615-4F59AD0B2E08}"/>
              </a:ext>
            </a:extLst>
          </p:cNvPr>
          <p:cNvSpPr/>
          <p:nvPr/>
        </p:nvSpPr>
        <p:spPr bwMode="white">
          <a:xfrm>
            <a:off x="445371" y="5640076"/>
            <a:ext cx="1452146" cy="315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A1FB6B53-B6A8-0E88-F8D8-40201F88BE42}"/>
              </a:ext>
            </a:extLst>
          </p:cNvPr>
          <p:cNvSpPr/>
          <p:nvPr/>
        </p:nvSpPr>
        <p:spPr bwMode="white">
          <a:xfrm>
            <a:off x="335361" y="6263770"/>
            <a:ext cx="2486250" cy="352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917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12" grpId="0" animBg="1"/>
      <p:bldP spid="15" grpId="0" animBg="1"/>
      <p:bldP spid="18" grpId="0" animBg="1"/>
      <p:bldP spid="23" grpId="0" animBg="1"/>
      <p:bldP spid="28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0E423D-C5BC-AA79-8F4B-CA4E8A3661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652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83035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3E89A1-95FA-A41D-9C62-6DD67879B2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899" y="900000"/>
            <a:ext cx="83303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5BE9F0-A191-CBF0-FE3B-FD1E0AC950D1}"/>
              </a:ext>
            </a:extLst>
          </p:cNvPr>
          <p:cNvSpPr/>
          <p:nvPr/>
        </p:nvSpPr>
        <p:spPr bwMode="white">
          <a:xfrm>
            <a:off x="335360" y="989569"/>
            <a:ext cx="7923819" cy="330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250E54-3887-37BC-11FA-1463D5F8482F}"/>
              </a:ext>
            </a:extLst>
          </p:cNvPr>
          <p:cNvSpPr/>
          <p:nvPr/>
        </p:nvSpPr>
        <p:spPr bwMode="white">
          <a:xfrm>
            <a:off x="335360" y="1637224"/>
            <a:ext cx="1866302" cy="902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9BEB71-0AA6-93E4-2508-F3FF36639AB6}"/>
              </a:ext>
            </a:extLst>
          </p:cNvPr>
          <p:cNvSpPr/>
          <p:nvPr/>
        </p:nvSpPr>
        <p:spPr bwMode="white">
          <a:xfrm>
            <a:off x="335360" y="2884306"/>
            <a:ext cx="4192699" cy="337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1E50E32-11FE-7EB6-5A16-A2BE49734FA8}"/>
              </a:ext>
            </a:extLst>
          </p:cNvPr>
          <p:cNvSpPr/>
          <p:nvPr/>
        </p:nvSpPr>
        <p:spPr bwMode="white">
          <a:xfrm>
            <a:off x="431744" y="3525071"/>
            <a:ext cx="2189291" cy="323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50C2C98-BFFF-E39B-3C22-B8978787C218}"/>
              </a:ext>
            </a:extLst>
          </p:cNvPr>
          <p:cNvSpPr/>
          <p:nvPr/>
        </p:nvSpPr>
        <p:spPr bwMode="white">
          <a:xfrm>
            <a:off x="431744" y="4165837"/>
            <a:ext cx="3143976" cy="316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E45981A-7771-AB53-CF9F-A7C6EFEF92AD}"/>
              </a:ext>
            </a:extLst>
          </p:cNvPr>
          <p:cNvSpPr/>
          <p:nvPr/>
        </p:nvSpPr>
        <p:spPr bwMode="white">
          <a:xfrm>
            <a:off x="431744" y="4797152"/>
            <a:ext cx="5664256" cy="385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C9656E1-22C9-EAAB-C79C-69F0975369B6}"/>
              </a:ext>
            </a:extLst>
          </p:cNvPr>
          <p:cNvSpPr/>
          <p:nvPr/>
        </p:nvSpPr>
        <p:spPr bwMode="white">
          <a:xfrm>
            <a:off x="335360" y="5440478"/>
            <a:ext cx="5112568" cy="344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EA239C4D-6090-B568-C648-2CF20529CF7E}"/>
              </a:ext>
            </a:extLst>
          </p:cNvPr>
          <p:cNvSpPr/>
          <p:nvPr/>
        </p:nvSpPr>
        <p:spPr bwMode="white">
          <a:xfrm>
            <a:off x="335360" y="6081244"/>
            <a:ext cx="5040560" cy="344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40250E54-3887-37BC-11FA-1463D5F8482F}"/>
              </a:ext>
            </a:extLst>
          </p:cNvPr>
          <p:cNvSpPr/>
          <p:nvPr/>
        </p:nvSpPr>
        <p:spPr bwMode="white">
          <a:xfrm>
            <a:off x="2146000" y="1633780"/>
            <a:ext cx="4886104" cy="1016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861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3" grpId="0" animBg="1"/>
      <p:bldP spid="16" grpId="0" animBg="1"/>
      <p:bldP spid="19" grpId="0" animBg="1"/>
      <p:bldP spid="22" grpId="0" animBg="1"/>
      <p:bldP spid="26" grpId="0" animBg="1"/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7693F1-5414-5CEE-92E2-A598DF1BE0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479" y="900000"/>
            <a:ext cx="94133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B3B922-0B8A-C58F-63A3-7101CC7E88DB}"/>
              </a:ext>
            </a:extLst>
          </p:cNvPr>
          <p:cNvSpPr/>
          <p:nvPr/>
        </p:nvSpPr>
        <p:spPr bwMode="white">
          <a:xfrm>
            <a:off x="444275" y="985621"/>
            <a:ext cx="8820077" cy="373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4A03480-9455-A9B0-961D-5E251FEEDEF0}"/>
              </a:ext>
            </a:extLst>
          </p:cNvPr>
          <p:cNvSpPr/>
          <p:nvPr/>
        </p:nvSpPr>
        <p:spPr bwMode="white">
          <a:xfrm>
            <a:off x="366479" y="1717297"/>
            <a:ext cx="7313697" cy="1097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30881D0-1DAC-1573-146D-806455C7B6C4}"/>
              </a:ext>
            </a:extLst>
          </p:cNvPr>
          <p:cNvSpPr/>
          <p:nvPr/>
        </p:nvSpPr>
        <p:spPr bwMode="white">
          <a:xfrm>
            <a:off x="475393" y="3180648"/>
            <a:ext cx="1750419" cy="326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59779DD-0FE7-430D-F038-208296C3A9A9}"/>
              </a:ext>
            </a:extLst>
          </p:cNvPr>
          <p:cNvSpPr/>
          <p:nvPr/>
        </p:nvSpPr>
        <p:spPr bwMode="white">
          <a:xfrm>
            <a:off x="475392" y="3888972"/>
            <a:ext cx="4324463" cy="342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B61F675-05F6-7B36-F201-0FCB8CFFED86}"/>
              </a:ext>
            </a:extLst>
          </p:cNvPr>
          <p:cNvSpPr/>
          <p:nvPr/>
        </p:nvSpPr>
        <p:spPr bwMode="white">
          <a:xfrm>
            <a:off x="444276" y="4581729"/>
            <a:ext cx="8748068" cy="115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246CB9A8-59B9-CCF5-6F9D-41C7AAB04B00}"/>
              </a:ext>
            </a:extLst>
          </p:cNvPr>
          <p:cNvSpPr/>
          <p:nvPr/>
        </p:nvSpPr>
        <p:spPr bwMode="white">
          <a:xfrm>
            <a:off x="475393" y="6037297"/>
            <a:ext cx="8788959" cy="381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026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4" grpId="0" animBg="1"/>
      <p:bldP spid="15" grpId="0" animBg="1"/>
      <p:bldP spid="20" grpId="0" animBg="1"/>
      <p:bldP spid="3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5EC9BF-3053-7FBF-3788-77DC52A3E5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63"/>
          <a:stretch/>
        </p:blipFill>
        <p:spPr>
          <a:xfrm>
            <a:off x="407368" y="900001"/>
            <a:ext cx="11520000" cy="4545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23699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9246AB-13A3-0B25-EFFD-C2BA3E902DD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16"/>
          <a:stretch/>
        </p:blipFill>
        <p:spPr>
          <a:xfrm>
            <a:off x="1199456" y="1772816"/>
            <a:ext cx="10009112" cy="3605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B5EC9BF-3053-7FBF-3788-77DC52A3E5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2" t="88659"/>
          <a:stretch/>
        </p:blipFill>
        <p:spPr>
          <a:xfrm>
            <a:off x="407368" y="908720"/>
            <a:ext cx="10907932" cy="609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53754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99DF90-4740-EDD8-B176-2268833D1B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3554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F12108-6B5D-3B54-6A0B-BEF78E01DFB4}"/>
              </a:ext>
            </a:extLst>
          </p:cNvPr>
          <p:cNvSpPr/>
          <p:nvPr/>
        </p:nvSpPr>
        <p:spPr bwMode="white">
          <a:xfrm>
            <a:off x="335360" y="1052736"/>
            <a:ext cx="10873208" cy="638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02BADE4-2AA5-AFFA-4CA6-86594FA27CF2}"/>
              </a:ext>
            </a:extLst>
          </p:cNvPr>
          <p:cNvSpPr/>
          <p:nvPr/>
        </p:nvSpPr>
        <p:spPr bwMode="white">
          <a:xfrm>
            <a:off x="1127448" y="2034007"/>
            <a:ext cx="6048672" cy="1315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6BCD52C-A303-0F17-E06F-9A516049C6DA}"/>
              </a:ext>
            </a:extLst>
          </p:cNvPr>
          <p:cNvSpPr/>
          <p:nvPr/>
        </p:nvSpPr>
        <p:spPr bwMode="white">
          <a:xfrm>
            <a:off x="335360" y="3615905"/>
            <a:ext cx="9649072" cy="605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06BCD52C-A303-0F17-E06F-9A516049C6DA}"/>
              </a:ext>
            </a:extLst>
          </p:cNvPr>
          <p:cNvSpPr/>
          <p:nvPr/>
        </p:nvSpPr>
        <p:spPr bwMode="white">
          <a:xfrm>
            <a:off x="335361" y="2443776"/>
            <a:ext cx="792088" cy="419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D02BADE4-2AA5-AFFA-4CA6-86594FA27CF2}"/>
              </a:ext>
            </a:extLst>
          </p:cNvPr>
          <p:cNvSpPr/>
          <p:nvPr/>
        </p:nvSpPr>
        <p:spPr bwMode="white">
          <a:xfrm>
            <a:off x="7176120" y="2034007"/>
            <a:ext cx="2664296" cy="1315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997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  <p:bldP spid="20" grpId="0" animBg="1"/>
      <p:bldP spid="27" grpId="0" animBg="1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4F3463-4745-E81E-4F42-806DCADE9D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234" y="900000"/>
            <a:ext cx="87341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B7D0E2-0E73-0347-E312-94FA47820ADB}"/>
              </a:ext>
            </a:extLst>
          </p:cNvPr>
          <p:cNvSpPr/>
          <p:nvPr/>
        </p:nvSpPr>
        <p:spPr bwMode="white">
          <a:xfrm>
            <a:off x="335360" y="965043"/>
            <a:ext cx="7632848" cy="332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F21D67-84DA-EB26-912B-2417C9DA70E0}"/>
              </a:ext>
            </a:extLst>
          </p:cNvPr>
          <p:cNvSpPr/>
          <p:nvPr/>
        </p:nvSpPr>
        <p:spPr bwMode="white">
          <a:xfrm>
            <a:off x="335360" y="1586574"/>
            <a:ext cx="3456384" cy="332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A594749-26DE-2098-7AA5-15764959CD05}"/>
              </a:ext>
            </a:extLst>
          </p:cNvPr>
          <p:cNvSpPr/>
          <p:nvPr/>
        </p:nvSpPr>
        <p:spPr bwMode="white">
          <a:xfrm>
            <a:off x="335360" y="2251468"/>
            <a:ext cx="3888432" cy="332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0442844-CD6C-6872-2D73-71B596B7AF8D}"/>
              </a:ext>
            </a:extLst>
          </p:cNvPr>
          <p:cNvSpPr/>
          <p:nvPr/>
        </p:nvSpPr>
        <p:spPr bwMode="white">
          <a:xfrm>
            <a:off x="429198" y="2872998"/>
            <a:ext cx="1778370" cy="397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23A6C74-957F-DA2E-1B50-65A5FE3395F6}"/>
              </a:ext>
            </a:extLst>
          </p:cNvPr>
          <p:cNvSpPr/>
          <p:nvPr/>
        </p:nvSpPr>
        <p:spPr bwMode="white">
          <a:xfrm>
            <a:off x="335360" y="3487302"/>
            <a:ext cx="3960440" cy="404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60B6331F-B370-C581-B517-6A4E0C8CB923}"/>
              </a:ext>
            </a:extLst>
          </p:cNvPr>
          <p:cNvSpPr/>
          <p:nvPr/>
        </p:nvSpPr>
        <p:spPr bwMode="white">
          <a:xfrm>
            <a:off x="429198" y="4152195"/>
            <a:ext cx="4298650" cy="43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9E7BC069-3AA2-F081-9E3E-0422A7A57848}"/>
              </a:ext>
            </a:extLst>
          </p:cNvPr>
          <p:cNvSpPr/>
          <p:nvPr/>
        </p:nvSpPr>
        <p:spPr bwMode="white">
          <a:xfrm>
            <a:off x="335360" y="4795407"/>
            <a:ext cx="6984776" cy="375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E99DA4BF-9FDE-DECD-B32F-AFDFE8B33C07}"/>
              </a:ext>
            </a:extLst>
          </p:cNvPr>
          <p:cNvSpPr/>
          <p:nvPr/>
        </p:nvSpPr>
        <p:spPr bwMode="white">
          <a:xfrm>
            <a:off x="335360" y="5460301"/>
            <a:ext cx="8280920" cy="1065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3367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  <p:bldP spid="16" grpId="0" animBg="1"/>
      <p:bldP spid="19" grpId="0" animBg="1"/>
      <p:bldP spid="26" grpId="0" animBg="1"/>
      <p:bldP spid="30" grpId="0" animBg="1"/>
      <p:bldP spid="3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2023-11-18T12:17:28Z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