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6" r:id="rId4"/>
    <p:sldId id="334" r:id="rId5"/>
    <p:sldId id="332" r:id="rId6"/>
    <p:sldId id="331" r:id="rId7"/>
    <p:sldId id="329" r:id="rId8"/>
    <p:sldId id="328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3109924"/>
            <a:ext cx="11305256" cy="6422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ED8E69-AAB2-5CDD-35B1-7990D89D9C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7156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B7FEA3-9EBE-7BC9-7042-26BB05E35F40}"/>
              </a:ext>
            </a:extLst>
          </p:cNvPr>
          <p:cNvSpPr/>
          <p:nvPr/>
        </p:nvSpPr>
        <p:spPr bwMode="white">
          <a:xfrm>
            <a:off x="720000" y="956233"/>
            <a:ext cx="8256320" cy="2328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FDE5BE6-92F4-1150-A120-08CC91A95FFA}"/>
              </a:ext>
            </a:extLst>
          </p:cNvPr>
          <p:cNvSpPr/>
          <p:nvPr/>
        </p:nvSpPr>
        <p:spPr bwMode="white">
          <a:xfrm>
            <a:off x="792265" y="3623347"/>
            <a:ext cx="4994332" cy="36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BAD1953-1AB2-CC44-0896-4E95BE2E319F}"/>
              </a:ext>
            </a:extLst>
          </p:cNvPr>
          <p:cNvSpPr/>
          <p:nvPr/>
        </p:nvSpPr>
        <p:spPr bwMode="white">
          <a:xfrm>
            <a:off x="792265" y="4523096"/>
            <a:ext cx="2200075" cy="329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2153FC9-993B-4856-7D04-3F972B235604}"/>
              </a:ext>
            </a:extLst>
          </p:cNvPr>
          <p:cNvSpPr/>
          <p:nvPr/>
        </p:nvSpPr>
        <p:spPr bwMode="white">
          <a:xfrm>
            <a:off x="792265" y="5229200"/>
            <a:ext cx="2279399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CCB6F83-DBDD-FD9D-4A43-E0FDF4B98AB9}"/>
              </a:ext>
            </a:extLst>
          </p:cNvPr>
          <p:cNvSpPr/>
          <p:nvPr/>
        </p:nvSpPr>
        <p:spPr bwMode="white">
          <a:xfrm>
            <a:off x="792265" y="6250292"/>
            <a:ext cx="2224164" cy="31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362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3" grpId="0" animBg="1"/>
      <p:bldP spid="15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73EF08-608B-B27E-D6F7-39F370C580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5266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22764A-C202-7910-8163-79C1E18C1E3F}"/>
              </a:ext>
            </a:extLst>
          </p:cNvPr>
          <p:cNvSpPr/>
          <p:nvPr/>
        </p:nvSpPr>
        <p:spPr bwMode="white">
          <a:xfrm>
            <a:off x="1250680" y="3933057"/>
            <a:ext cx="5637408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E278725-7D7D-DA9A-69CA-9FADE8FBE982}"/>
              </a:ext>
            </a:extLst>
          </p:cNvPr>
          <p:cNvSpPr/>
          <p:nvPr/>
        </p:nvSpPr>
        <p:spPr bwMode="white">
          <a:xfrm>
            <a:off x="1337677" y="5833413"/>
            <a:ext cx="4393336" cy="461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4A47E7-C097-02BD-1E6B-F4F9A4AC08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4" y="900000"/>
            <a:ext cx="11520000" cy="5737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120236-1638-00DB-78C9-2A4C6745AB15}"/>
              </a:ext>
            </a:extLst>
          </p:cNvPr>
          <p:cNvSpPr/>
          <p:nvPr/>
        </p:nvSpPr>
        <p:spPr bwMode="white">
          <a:xfrm>
            <a:off x="335361" y="1052482"/>
            <a:ext cx="4477979" cy="43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65C6101-F6C7-5B05-9709-60BBE5C11721}"/>
              </a:ext>
            </a:extLst>
          </p:cNvPr>
          <p:cNvSpPr/>
          <p:nvPr/>
        </p:nvSpPr>
        <p:spPr bwMode="white">
          <a:xfrm>
            <a:off x="335361" y="2072210"/>
            <a:ext cx="4477979" cy="43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A075FF0-701C-4377-3159-B2F77EB551E3}"/>
              </a:ext>
            </a:extLst>
          </p:cNvPr>
          <p:cNvSpPr/>
          <p:nvPr/>
        </p:nvSpPr>
        <p:spPr bwMode="white">
          <a:xfrm>
            <a:off x="335361" y="3034758"/>
            <a:ext cx="4910027" cy="610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DA00587-AE76-F357-FF94-E8C069C1F082}"/>
              </a:ext>
            </a:extLst>
          </p:cNvPr>
          <p:cNvSpPr/>
          <p:nvPr/>
        </p:nvSpPr>
        <p:spPr bwMode="white">
          <a:xfrm>
            <a:off x="335360" y="4054486"/>
            <a:ext cx="4333963" cy="495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463E313-544A-B334-D636-FD7E4A2E276F}"/>
              </a:ext>
            </a:extLst>
          </p:cNvPr>
          <p:cNvSpPr/>
          <p:nvPr/>
        </p:nvSpPr>
        <p:spPr bwMode="white">
          <a:xfrm>
            <a:off x="335361" y="5131394"/>
            <a:ext cx="5940892" cy="428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15051A9-E084-F26D-38CD-B04D28F56EA2}"/>
              </a:ext>
            </a:extLst>
          </p:cNvPr>
          <p:cNvSpPr/>
          <p:nvPr/>
        </p:nvSpPr>
        <p:spPr bwMode="white">
          <a:xfrm>
            <a:off x="335361" y="6189243"/>
            <a:ext cx="2580099" cy="381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974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  <p:bldP spid="18" grpId="0" animBg="1"/>
      <p:bldP spid="22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7986DE-C9E5-ACD3-A53F-EF2A5B24AA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4572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1144DE-D885-3FEE-3FF1-213CD7C3334D}"/>
              </a:ext>
            </a:extLst>
          </p:cNvPr>
          <p:cNvSpPr/>
          <p:nvPr/>
        </p:nvSpPr>
        <p:spPr bwMode="white">
          <a:xfrm>
            <a:off x="1127448" y="2276872"/>
            <a:ext cx="3960440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7F1A7BC3-8445-2041-72F8-887F112997FE}"/>
              </a:ext>
            </a:extLst>
          </p:cNvPr>
          <p:cNvSpPr/>
          <p:nvPr/>
        </p:nvSpPr>
        <p:spPr bwMode="white">
          <a:xfrm>
            <a:off x="1127448" y="2996952"/>
            <a:ext cx="3210781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7F1A7BC3-8445-2041-72F8-887F112997FE}"/>
              </a:ext>
            </a:extLst>
          </p:cNvPr>
          <p:cNvSpPr/>
          <p:nvPr/>
        </p:nvSpPr>
        <p:spPr bwMode="white">
          <a:xfrm>
            <a:off x="1110176" y="3645024"/>
            <a:ext cx="476980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7F1A7BC3-8445-2041-72F8-887F112997FE}"/>
              </a:ext>
            </a:extLst>
          </p:cNvPr>
          <p:cNvSpPr/>
          <p:nvPr/>
        </p:nvSpPr>
        <p:spPr bwMode="white">
          <a:xfrm>
            <a:off x="1142715" y="4288416"/>
            <a:ext cx="1784933" cy="508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7F1A7BC3-8445-2041-72F8-887F112997FE}"/>
              </a:ext>
            </a:extLst>
          </p:cNvPr>
          <p:cNvSpPr/>
          <p:nvPr/>
        </p:nvSpPr>
        <p:spPr bwMode="white">
          <a:xfrm>
            <a:off x="1160458" y="4936488"/>
            <a:ext cx="3711406" cy="508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7F1A7BC3-8445-2041-72F8-887F112997FE}"/>
              </a:ext>
            </a:extLst>
          </p:cNvPr>
          <p:cNvSpPr/>
          <p:nvPr/>
        </p:nvSpPr>
        <p:spPr bwMode="white">
          <a:xfrm>
            <a:off x="1160458" y="5612430"/>
            <a:ext cx="1784933" cy="508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7F1A7BC3-8445-2041-72F8-887F112997FE}"/>
              </a:ext>
            </a:extLst>
          </p:cNvPr>
          <p:cNvSpPr/>
          <p:nvPr/>
        </p:nvSpPr>
        <p:spPr bwMode="white">
          <a:xfrm>
            <a:off x="1134798" y="6174024"/>
            <a:ext cx="2296906" cy="508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956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1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8957D9-A93D-AD10-793B-D072762A4E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4508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53DE3B-4C66-912E-02EC-0F39A8342219}"/>
              </a:ext>
            </a:extLst>
          </p:cNvPr>
          <p:cNvSpPr/>
          <p:nvPr/>
        </p:nvSpPr>
        <p:spPr bwMode="white">
          <a:xfrm>
            <a:off x="1315958" y="2852936"/>
            <a:ext cx="5572129" cy="1471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DD14BB1-1EF8-1D0C-ECE2-1701131B063D}"/>
              </a:ext>
            </a:extLst>
          </p:cNvPr>
          <p:cNvSpPr/>
          <p:nvPr/>
        </p:nvSpPr>
        <p:spPr bwMode="white">
          <a:xfrm>
            <a:off x="1393692" y="4725144"/>
            <a:ext cx="53503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ED525E5-0DF8-228A-56EC-6755812CE33F}"/>
              </a:ext>
            </a:extLst>
          </p:cNvPr>
          <p:cNvSpPr/>
          <p:nvPr/>
        </p:nvSpPr>
        <p:spPr bwMode="white">
          <a:xfrm>
            <a:off x="1393692" y="5701489"/>
            <a:ext cx="7366604" cy="535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521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7315AF-0526-6F0C-1DFB-59BEAF48A9F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97"/>
          <a:stretch/>
        </p:blipFill>
        <p:spPr>
          <a:xfrm>
            <a:off x="373443" y="770929"/>
            <a:ext cx="8098821" cy="2219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3D7945-058E-4B8B-D79F-FAB47104F345}"/>
              </a:ext>
            </a:extLst>
          </p:cNvPr>
          <p:cNvSpPr/>
          <p:nvPr/>
        </p:nvSpPr>
        <p:spPr bwMode="white">
          <a:xfrm>
            <a:off x="382308" y="836712"/>
            <a:ext cx="794594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325BEA2-2BC5-0E3D-9E73-C9EF60823598}"/>
              </a:ext>
            </a:extLst>
          </p:cNvPr>
          <p:cNvSpPr/>
          <p:nvPr/>
        </p:nvSpPr>
        <p:spPr bwMode="white">
          <a:xfrm>
            <a:off x="382308" y="2408515"/>
            <a:ext cx="2833371" cy="582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8B315D86-0B7F-EA27-3ACE-CC253EB8BA1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529" b="9523"/>
          <a:stretch/>
        </p:blipFill>
        <p:spPr>
          <a:xfrm>
            <a:off x="382309" y="3140968"/>
            <a:ext cx="3625459" cy="3681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325BEA2-2BC5-0E3D-9E73-C9EF60823598}"/>
              </a:ext>
            </a:extLst>
          </p:cNvPr>
          <p:cNvSpPr/>
          <p:nvPr/>
        </p:nvSpPr>
        <p:spPr bwMode="white">
          <a:xfrm>
            <a:off x="391174" y="3137817"/>
            <a:ext cx="2833371" cy="582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325BEA2-2BC5-0E3D-9E73-C9EF60823598}"/>
              </a:ext>
            </a:extLst>
          </p:cNvPr>
          <p:cNvSpPr/>
          <p:nvPr/>
        </p:nvSpPr>
        <p:spPr bwMode="white">
          <a:xfrm>
            <a:off x="391174" y="4250654"/>
            <a:ext cx="3040530" cy="582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325BEA2-2BC5-0E3D-9E73-C9EF60823598}"/>
              </a:ext>
            </a:extLst>
          </p:cNvPr>
          <p:cNvSpPr/>
          <p:nvPr/>
        </p:nvSpPr>
        <p:spPr bwMode="white">
          <a:xfrm>
            <a:off x="414645" y="5245192"/>
            <a:ext cx="2833371" cy="582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325BEA2-2BC5-0E3D-9E73-C9EF60823598}"/>
              </a:ext>
            </a:extLst>
          </p:cNvPr>
          <p:cNvSpPr/>
          <p:nvPr/>
        </p:nvSpPr>
        <p:spPr bwMode="white">
          <a:xfrm>
            <a:off x="402792" y="6239730"/>
            <a:ext cx="2833371" cy="582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949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4326EE-0F78-2861-1C2F-85D92D5147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29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00337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7142BD-D009-703D-E397-524185B4C8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9269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EE7D04-0444-F3DB-E932-85011297DC5B}"/>
              </a:ext>
            </a:extLst>
          </p:cNvPr>
          <p:cNvSpPr/>
          <p:nvPr/>
        </p:nvSpPr>
        <p:spPr bwMode="white">
          <a:xfrm>
            <a:off x="690489" y="900000"/>
            <a:ext cx="6341615" cy="531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B34559F-3F0A-F020-F23A-85699789E3E3}"/>
              </a:ext>
            </a:extLst>
          </p:cNvPr>
          <p:cNvSpPr/>
          <p:nvPr/>
        </p:nvSpPr>
        <p:spPr bwMode="white">
          <a:xfrm>
            <a:off x="786398" y="1904307"/>
            <a:ext cx="5452071" cy="302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C02BBD3-7577-F9DA-88DD-BD57665CE86B}"/>
              </a:ext>
            </a:extLst>
          </p:cNvPr>
          <p:cNvSpPr/>
          <p:nvPr/>
        </p:nvSpPr>
        <p:spPr bwMode="white">
          <a:xfrm>
            <a:off x="800192" y="2588714"/>
            <a:ext cx="7384039" cy="480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5256BCDF-61CF-4458-B88A-3C8A33B1DDB8}"/>
              </a:ext>
            </a:extLst>
          </p:cNvPr>
          <p:cNvSpPr/>
          <p:nvPr/>
        </p:nvSpPr>
        <p:spPr bwMode="white">
          <a:xfrm>
            <a:off x="687515" y="3429000"/>
            <a:ext cx="3320253" cy="445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017BE331-4B67-56B0-C9D0-A2AD6BE319E1}"/>
              </a:ext>
            </a:extLst>
          </p:cNvPr>
          <p:cNvSpPr/>
          <p:nvPr/>
        </p:nvSpPr>
        <p:spPr bwMode="white">
          <a:xfrm>
            <a:off x="640955" y="4204384"/>
            <a:ext cx="5452071" cy="448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5256BCDF-61CF-4458-B88A-3C8A33B1DDB8}"/>
              </a:ext>
            </a:extLst>
          </p:cNvPr>
          <p:cNvSpPr/>
          <p:nvPr/>
        </p:nvSpPr>
        <p:spPr bwMode="white">
          <a:xfrm>
            <a:off x="804125" y="4978176"/>
            <a:ext cx="3320253" cy="467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5256BCDF-61CF-4458-B88A-3C8A33B1DDB8}"/>
              </a:ext>
            </a:extLst>
          </p:cNvPr>
          <p:cNvSpPr/>
          <p:nvPr/>
        </p:nvSpPr>
        <p:spPr bwMode="white">
          <a:xfrm>
            <a:off x="726892" y="5841652"/>
            <a:ext cx="3528000" cy="805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5256BCDF-61CF-4458-B88A-3C8A33B1DDB8}"/>
              </a:ext>
            </a:extLst>
          </p:cNvPr>
          <p:cNvSpPr/>
          <p:nvPr/>
        </p:nvSpPr>
        <p:spPr bwMode="white">
          <a:xfrm>
            <a:off x="4249959" y="5841652"/>
            <a:ext cx="3320253" cy="805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705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8" grpId="0" animBg="1"/>
      <p:bldP spid="25" grpId="0" animBg="1"/>
      <p:bldP spid="29" grpId="0" animBg="1"/>
      <p:bldP spid="33" grpId="0" animBg="1"/>
      <p:bldP spid="34" grpId="0" animBg="1"/>
      <p:bldP spid="3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C9DEAC-9E16-FF2F-3D83-76F3823267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9821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E0DB29-FDCD-0584-542D-3696BC4AD23E}"/>
              </a:ext>
            </a:extLst>
          </p:cNvPr>
          <p:cNvSpPr/>
          <p:nvPr/>
        </p:nvSpPr>
        <p:spPr bwMode="white">
          <a:xfrm>
            <a:off x="1187667" y="3597908"/>
            <a:ext cx="3756205" cy="1263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1DEC33-5312-9715-96A6-4EF1FD111BC5}"/>
              </a:ext>
            </a:extLst>
          </p:cNvPr>
          <p:cNvSpPr/>
          <p:nvPr/>
        </p:nvSpPr>
        <p:spPr bwMode="white">
          <a:xfrm>
            <a:off x="1261900" y="5085184"/>
            <a:ext cx="3537956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620B65D-A31E-E92E-5CFE-4EC1E1D84A8D}"/>
              </a:ext>
            </a:extLst>
          </p:cNvPr>
          <p:cNvSpPr/>
          <p:nvPr/>
        </p:nvSpPr>
        <p:spPr bwMode="white">
          <a:xfrm>
            <a:off x="1261900" y="5949280"/>
            <a:ext cx="332193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620B65D-A31E-E92E-5CFE-4EC1E1D84A8D}"/>
              </a:ext>
            </a:extLst>
          </p:cNvPr>
          <p:cNvSpPr/>
          <p:nvPr/>
        </p:nvSpPr>
        <p:spPr bwMode="white">
          <a:xfrm>
            <a:off x="4583832" y="5954468"/>
            <a:ext cx="22322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107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3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2023-11-17T09:29:00Z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