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7" r:id="rId5"/>
    <p:sldId id="346" r:id="rId6"/>
    <p:sldId id="345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095625"/>
            <a:ext cx="94488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28264-9A6A-1A76-8AF9-E57E3968B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99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093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7BA7C-4D30-4338-FE41-B03657F66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73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77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DFA10-FC11-7EB3-5866-8C3A1C517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/>
          <a:stretch/>
        </p:blipFill>
        <p:spPr>
          <a:xfrm>
            <a:off x="407368" y="836712"/>
            <a:ext cx="11520000" cy="362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2B1E9-3885-3B64-0CBB-B975DA8B61F9}"/>
              </a:ext>
            </a:extLst>
          </p:cNvPr>
          <p:cNvSpPr/>
          <p:nvPr/>
        </p:nvSpPr>
        <p:spPr bwMode="white">
          <a:xfrm>
            <a:off x="10194607" y="2758172"/>
            <a:ext cx="380827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E7BA7C-4D30-4338-FE41-B03657F66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34" t="27654" b="13589"/>
          <a:stretch/>
        </p:blipFill>
        <p:spPr>
          <a:xfrm>
            <a:off x="4439816" y="4221088"/>
            <a:ext cx="3672408" cy="259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503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C2D57-9AE2-4999-BFD7-87C813B685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11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66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F7C88-D92F-AE68-0CE1-D4961F7D9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96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1FCBF-54A5-4787-C70B-B51B7E679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8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16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EE45F-063F-0385-0581-17855440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11520000" cy="175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540835-D4DD-ACEC-598C-0EF0437F8881}"/>
              </a:ext>
            </a:extLst>
          </p:cNvPr>
          <p:cNvSpPr/>
          <p:nvPr/>
        </p:nvSpPr>
        <p:spPr bwMode="white">
          <a:xfrm>
            <a:off x="407368" y="1062224"/>
            <a:ext cx="7502281" cy="1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9ECD1A7-C898-252E-D78E-7C6B50E669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93"/>
          <a:stretch/>
        </p:blipFill>
        <p:spPr>
          <a:xfrm>
            <a:off x="407368" y="2653124"/>
            <a:ext cx="11276855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B8021-AA1B-B0DA-EE61-8AF958AC2D34}"/>
              </a:ext>
            </a:extLst>
          </p:cNvPr>
          <p:cNvSpPr/>
          <p:nvPr/>
        </p:nvSpPr>
        <p:spPr bwMode="white">
          <a:xfrm>
            <a:off x="407367" y="2736391"/>
            <a:ext cx="3960441" cy="44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DB8021-AA1B-B0DA-EE61-8AF958AC2D34}"/>
              </a:ext>
            </a:extLst>
          </p:cNvPr>
          <p:cNvSpPr/>
          <p:nvPr/>
        </p:nvSpPr>
        <p:spPr bwMode="white">
          <a:xfrm>
            <a:off x="407367" y="3488013"/>
            <a:ext cx="7848873" cy="53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B8021-AA1B-B0DA-EE61-8AF958AC2D34}"/>
              </a:ext>
            </a:extLst>
          </p:cNvPr>
          <p:cNvSpPr/>
          <p:nvPr/>
        </p:nvSpPr>
        <p:spPr bwMode="white">
          <a:xfrm>
            <a:off x="407367" y="4322902"/>
            <a:ext cx="10657185" cy="143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96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CD1A7-C898-252E-D78E-7C6B50E669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/>
          <a:stretch/>
        </p:blipFill>
        <p:spPr>
          <a:xfrm>
            <a:off x="407368" y="791932"/>
            <a:ext cx="11520000" cy="256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" name="img_16777215">
            <a:extLst>
              <a:ext uri="{FF2B5EF4-FFF2-40B4-BE49-F238E27FC236}">
                <a16:creationId xmlns:a16="http://schemas.microsoft.com/office/drawing/2014/main" id="{18090DE6-2862-FE9C-DB9B-058D35AF32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356992"/>
            <a:ext cx="11520000" cy="233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479376" y="908720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407368" y="1700808"/>
            <a:ext cx="1108923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407368" y="342900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473442" y="4274094"/>
            <a:ext cx="28862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407368" y="5119188"/>
            <a:ext cx="56886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8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CF073-BC78-3DBB-7892-1A8099F01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34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653CE-A1B9-0AF4-7633-6D7E982D904C}"/>
              </a:ext>
            </a:extLst>
          </p:cNvPr>
          <p:cNvSpPr/>
          <p:nvPr/>
        </p:nvSpPr>
        <p:spPr bwMode="white">
          <a:xfrm>
            <a:off x="335360" y="900000"/>
            <a:ext cx="5616624" cy="51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369DA88-A6A8-9BC4-90F5-AA22B5E987FB}"/>
              </a:ext>
            </a:extLst>
          </p:cNvPr>
          <p:cNvSpPr/>
          <p:nvPr/>
        </p:nvSpPr>
        <p:spPr bwMode="white">
          <a:xfrm>
            <a:off x="335360" y="1772816"/>
            <a:ext cx="10873208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7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08512-640C-D2B1-F3C3-81068A4A5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83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243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9AF23-C74F-088C-7A60-2BF299F98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6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BAA70D-5400-8419-1FAE-C0F26585F017}"/>
              </a:ext>
            </a:extLst>
          </p:cNvPr>
          <p:cNvSpPr/>
          <p:nvPr/>
        </p:nvSpPr>
        <p:spPr bwMode="white">
          <a:xfrm>
            <a:off x="9336360" y="3429000"/>
            <a:ext cx="2448272" cy="69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9D1A49-F264-A13B-E7A1-1928BC83F90E}"/>
              </a:ext>
            </a:extLst>
          </p:cNvPr>
          <p:cNvSpPr/>
          <p:nvPr/>
        </p:nvSpPr>
        <p:spPr bwMode="white">
          <a:xfrm>
            <a:off x="335360" y="4471999"/>
            <a:ext cx="656925" cy="5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C026F-170E-3CA0-99BF-0BA92209E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B8F00-54BB-4838-9BA1-0ACA876DB470}"/>
              </a:ext>
            </a:extLst>
          </p:cNvPr>
          <p:cNvSpPr/>
          <p:nvPr/>
        </p:nvSpPr>
        <p:spPr bwMode="white">
          <a:xfrm>
            <a:off x="7538343" y="1100137"/>
            <a:ext cx="609322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83255A-7B78-DB9A-B691-6870D6D678B8}"/>
              </a:ext>
            </a:extLst>
          </p:cNvPr>
          <p:cNvSpPr/>
          <p:nvPr/>
        </p:nvSpPr>
        <p:spPr bwMode="white">
          <a:xfrm>
            <a:off x="6376822" y="2024584"/>
            <a:ext cx="571238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9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52F40-36D9-1010-C319-FF4901CAF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454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8271E-19C4-2CFB-D13C-A45283ECB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3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2FF0E-8128-1FDA-D19E-77847BD5E204}"/>
              </a:ext>
            </a:extLst>
          </p:cNvPr>
          <p:cNvSpPr/>
          <p:nvPr/>
        </p:nvSpPr>
        <p:spPr bwMode="white">
          <a:xfrm>
            <a:off x="335360" y="985746"/>
            <a:ext cx="6480720" cy="4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65169-18FD-EE65-60DD-14304893007F}"/>
              </a:ext>
            </a:extLst>
          </p:cNvPr>
          <p:cNvSpPr/>
          <p:nvPr/>
        </p:nvSpPr>
        <p:spPr bwMode="white">
          <a:xfrm>
            <a:off x="335360" y="1833687"/>
            <a:ext cx="6264696" cy="5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26BEE6-6522-386E-A3E3-1E55548243D9}"/>
              </a:ext>
            </a:extLst>
          </p:cNvPr>
          <p:cNvSpPr/>
          <p:nvPr/>
        </p:nvSpPr>
        <p:spPr bwMode="white">
          <a:xfrm>
            <a:off x="335360" y="2691155"/>
            <a:ext cx="8064896" cy="5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2BBAC3-1FB6-5D05-1625-86B895C248FE}"/>
              </a:ext>
            </a:extLst>
          </p:cNvPr>
          <p:cNvSpPr/>
          <p:nvPr/>
        </p:nvSpPr>
        <p:spPr bwMode="white">
          <a:xfrm>
            <a:off x="335360" y="3539095"/>
            <a:ext cx="2760991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0E8487-CA48-8C23-93D2-2A2520D5679D}"/>
              </a:ext>
            </a:extLst>
          </p:cNvPr>
          <p:cNvSpPr/>
          <p:nvPr/>
        </p:nvSpPr>
        <p:spPr bwMode="white">
          <a:xfrm>
            <a:off x="373444" y="4310816"/>
            <a:ext cx="7090708" cy="55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3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D14A6-32D1-2818-B65F-9240B98A5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34" y="900000"/>
            <a:ext cx="8129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4C11C-7FEF-DB93-B428-0C8D350A7938}"/>
              </a:ext>
            </a:extLst>
          </p:cNvPr>
          <p:cNvSpPr/>
          <p:nvPr/>
        </p:nvSpPr>
        <p:spPr bwMode="white">
          <a:xfrm>
            <a:off x="335360" y="940326"/>
            <a:ext cx="2868761" cy="3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E2222-EB46-82B9-272D-9B38A848A46B}"/>
              </a:ext>
            </a:extLst>
          </p:cNvPr>
          <p:cNvSpPr/>
          <p:nvPr/>
        </p:nvSpPr>
        <p:spPr bwMode="white">
          <a:xfrm>
            <a:off x="335360" y="1518342"/>
            <a:ext cx="6552728" cy="3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EE3F5-0E63-3A2E-2106-938AC8FC3498}"/>
              </a:ext>
            </a:extLst>
          </p:cNvPr>
          <p:cNvSpPr/>
          <p:nvPr/>
        </p:nvSpPr>
        <p:spPr bwMode="white">
          <a:xfrm>
            <a:off x="335360" y="2104009"/>
            <a:ext cx="4752528" cy="40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CD22C8-8F21-BABC-F898-926A1F4DBB5A}"/>
              </a:ext>
            </a:extLst>
          </p:cNvPr>
          <p:cNvSpPr/>
          <p:nvPr/>
        </p:nvSpPr>
        <p:spPr bwMode="white">
          <a:xfrm>
            <a:off x="422698" y="3326323"/>
            <a:ext cx="3657077" cy="35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CCE756-0A03-F039-F5D5-0BB3052BDFF6}"/>
              </a:ext>
            </a:extLst>
          </p:cNvPr>
          <p:cNvSpPr/>
          <p:nvPr/>
        </p:nvSpPr>
        <p:spPr bwMode="white">
          <a:xfrm>
            <a:off x="422699" y="3944667"/>
            <a:ext cx="3657076" cy="42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19CC855-2E2F-C56A-0EB5-CE64B700A27A}"/>
              </a:ext>
            </a:extLst>
          </p:cNvPr>
          <p:cNvSpPr/>
          <p:nvPr/>
        </p:nvSpPr>
        <p:spPr bwMode="white">
          <a:xfrm>
            <a:off x="335360" y="4529404"/>
            <a:ext cx="5760640" cy="31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D633E84-D072-D208-7210-B56BAC1D21BE}"/>
              </a:ext>
            </a:extLst>
          </p:cNvPr>
          <p:cNvSpPr/>
          <p:nvPr/>
        </p:nvSpPr>
        <p:spPr bwMode="white">
          <a:xfrm>
            <a:off x="335360" y="5134305"/>
            <a:ext cx="3888432" cy="30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940FAE5-FF99-EA21-A825-369EAE0CF266}"/>
              </a:ext>
            </a:extLst>
          </p:cNvPr>
          <p:cNvSpPr/>
          <p:nvPr/>
        </p:nvSpPr>
        <p:spPr bwMode="white">
          <a:xfrm>
            <a:off x="335360" y="5712322"/>
            <a:ext cx="7704856" cy="9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79FBAFE-2392-F896-CA03-7C55699613E0}"/>
              </a:ext>
            </a:extLst>
          </p:cNvPr>
          <p:cNvSpPr/>
          <p:nvPr/>
        </p:nvSpPr>
        <p:spPr bwMode="white">
          <a:xfrm>
            <a:off x="422698" y="2677734"/>
            <a:ext cx="1568845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0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5" grpId="0" animBg="1"/>
      <p:bldP spid="21" grpId="0" animBg="1"/>
      <p:bldP spid="23" grpId="0" animBg="1"/>
      <p:bldP spid="25" grpId="0" animBg="1"/>
      <p:bldP spid="28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63DE0-7ABB-D7BD-340E-30CDC6028B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543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116C3A-8955-C200-0403-1C2A5451F357}"/>
              </a:ext>
            </a:extLst>
          </p:cNvPr>
          <p:cNvSpPr/>
          <p:nvPr/>
        </p:nvSpPr>
        <p:spPr bwMode="white">
          <a:xfrm>
            <a:off x="7221477" y="5748884"/>
            <a:ext cx="230669" cy="26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0287BE1-36B9-3060-6836-30B869A32A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" r="64584" b="4790"/>
          <a:stretch/>
        </p:blipFill>
        <p:spPr>
          <a:xfrm>
            <a:off x="8400256" y="2708920"/>
            <a:ext cx="2879898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964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D60C9-EF0D-ADA0-06B6-30EA1BE4E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1052262"/>
            <a:ext cx="8783696" cy="408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86B85-3289-0DB3-C250-DD332189013A}"/>
              </a:ext>
            </a:extLst>
          </p:cNvPr>
          <p:cNvSpPr/>
          <p:nvPr/>
        </p:nvSpPr>
        <p:spPr bwMode="white">
          <a:xfrm>
            <a:off x="8256240" y="314096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287BE1-36B9-3060-6836-30B869A32A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9533" r="12703" b="8805"/>
          <a:stretch/>
        </p:blipFill>
        <p:spPr>
          <a:xfrm>
            <a:off x="9264352" y="1124744"/>
            <a:ext cx="2691448" cy="273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9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501B1-3ED4-25B7-7B82-87FBF0F46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CC240-E1CD-0C19-1CC6-DF4C5CC77CBB}"/>
              </a:ext>
            </a:extLst>
          </p:cNvPr>
          <p:cNvSpPr/>
          <p:nvPr/>
        </p:nvSpPr>
        <p:spPr bwMode="white">
          <a:xfrm>
            <a:off x="7547863" y="5508546"/>
            <a:ext cx="314180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51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84C08-5814-D2C8-C8BB-1BA5A3DF1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001000" cy="191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2B0D50-07E2-2410-A49A-6697579914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8"/>
          <a:stretch/>
        </p:blipFill>
        <p:spPr>
          <a:xfrm>
            <a:off x="839416" y="3068960"/>
            <a:ext cx="9001000" cy="1919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E5D4850-0969-4A6A-FB0E-017546826D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2" r="45207" b="4337"/>
          <a:stretch/>
        </p:blipFill>
        <p:spPr>
          <a:xfrm>
            <a:off x="7032104" y="4293096"/>
            <a:ext cx="4032448" cy="253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529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9415E-AB6C-4EE1-FED7-AE0167A1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567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9866B-F221-A61B-3ABA-EB68388254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5" y="900000"/>
            <a:ext cx="8773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02EFB3-7C02-1498-94A5-4E58AD75384E}"/>
              </a:ext>
            </a:extLst>
          </p:cNvPr>
          <p:cNvSpPr/>
          <p:nvPr/>
        </p:nvSpPr>
        <p:spPr bwMode="white">
          <a:xfrm>
            <a:off x="335360" y="979798"/>
            <a:ext cx="4785669" cy="96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3A5AF1-8767-3068-A34E-B0485B2B79B6}"/>
              </a:ext>
            </a:extLst>
          </p:cNvPr>
          <p:cNvSpPr/>
          <p:nvPr/>
        </p:nvSpPr>
        <p:spPr bwMode="white">
          <a:xfrm>
            <a:off x="335360" y="2249319"/>
            <a:ext cx="7560840" cy="37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39BEC9-72CE-0C8E-6E1E-EFA2A8D5BA26}"/>
              </a:ext>
            </a:extLst>
          </p:cNvPr>
          <p:cNvSpPr/>
          <p:nvPr/>
        </p:nvSpPr>
        <p:spPr bwMode="white">
          <a:xfrm>
            <a:off x="364365" y="2858689"/>
            <a:ext cx="4546384" cy="37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2EFBF-47FE-B3D8-66C8-FC7F5E0D872D}"/>
              </a:ext>
            </a:extLst>
          </p:cNvPr>
          <p:cNvSpPr/>
          <p:nvPr/>
        </p:nvSpPr>
        <p:spPr bwMode="white">
          <a:xfrm>
            <a:off x="335360" y="3540604"/>
            <a:ext cx="7560840" cy="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7D034A-2AE9-207C-D063-F87C2B0DAF89}"/>
              </a:ext>
            </a:extLst>
          </p:cNvPr>
          <p:cNvSpPr/>
          <p:nvPr/>
        </p:nvSpPr>
        <p:spPr bwMode="white">
          <a:xfrm>
            <a:off x="335360" y="4193501"/>
            <a:ext cx="6768752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CA14555-7136-B4D4-C665-A17D8C8214FE}"/>
              </a:ext>
            </a:extLst>
          </p:cNvPr>
          <p:cNvSpPr/>
          <p:nvPr/>
        </p:nvSpPr>
        <p:spPr bwMode="white">
          <a:xfrm>
            <a:off x="364364" y="4788362"/>
            <a:ext cx="7603843" cy="46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61EE793-8362-EC0F-78FF-77907F660005}"/>
              </a:ext>
            </a:extLst>
          </p:cNvPr>
          <p:cNvSpPr/>
          <p:nvPr/>
        </p:nvSpPr>
        <p:spPr bwMode="white">
          <a:xfrm>
            <a:off x="364364" y="5470277"/>
            <a:ext cx="7819867" cy="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7FC15F4-6E38-BAE6-CA63-634C59E55E40}"/>
              </a:ext>
            </a:extLst>
          </p:cNvPr>
          <p:cNvSpPr/>
          <p:nvPr/>
        </p:nvSpPr>
        <p:spPr bwMode="white">
          <a:xfrm>
            <a:off x="364364" y="6108664"/>
            <a:ext cx="7359779" cy="36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EE5D4850-0969-4A6A-FB0E-017546826D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2" r="45207" b="4337"/>
          <a:stretch/>
        </p:blipFill>
        <p:spPr>
          <a:xfrm>
            <a:off x="8112224" y="3586625"/>
            <a:ext cx="4032448" cy="253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853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4" grpId="0" animBg="1"/>
      <p:bldP spid="17" grpId="0" animBg="1"/>
      <p:bldP spid="23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0A264-884D-54F6-C1EB-5CC4DE521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84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BE867-B70E-90D6-4D80-2A3D32D466FB}"/>
              </a:ext>
            </a:extLst>
          </p:cNvPr>
          <p:cNvSpPr/>
          <p:nvPr/>
        </p:nvSpPr>
        <p:spPr bwMode="white">
          <a:xfrm>
            <a:off x="8403331" y="6094285"/>
            <a:ext cx="293699" cy="3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4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2023-11-18T11:45:02Z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