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55" r:id="rId4"/>
    <p:sldId id="354" r:id="rId5"/>
    <p:sldId id="353" r:id="rId6"/>
    <p:sldId id="352" r:id="rId7"/>
    <p:sldId id="350" r:id="rId8"/>
    <p:sldId id="348" r:id="rId9"/>
    <p:sldId id="346" r:id="rId10"/>
    <p:sldId id="345" r:id="rId11"/>
    <p:sldId id="344" r:id="rId12"/>
    <p:sldId id="342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B7898-AAA5-42CB-948C-30B1458A1C13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FEBA5-4F91-4597-BC5C-DE219AE35C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177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FEBA5-4F91-4597-BC5C-DE219AE35C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9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095625"/>
            <a:ext cx="10182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2D0C7-A05E-010A-DA05-405068051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2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E7718-8583-D239-BD0A-BA33D9DA6464}"/>
              </a:ext>
            </a:extLst>
          </p:cNvPr>
          <p:cNvSpPr/>
          <p:nvPr/>
        </p:nvSpPr>
        <p:spPr bwMode="white">
          <a:xfrm>
            <a:off x="7328888" y="3055505"/>
            <a:ext cx="1113917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21E170-3705-46A2-272B-C448FF733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t="3027" r="16454" b="7054"/>
          <a:stretch/>
        </p:blipFill>
        <p:spPr>
          <a:xfrm>
            <a:off x="4223792" y="3645024"/>
            <a:ext cx="2665439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036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42418-7047-965B-B86F-3565448E2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7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87507-5038-1B9A-FCCF-A71267EDD657}"/>
              </a:ext>
            </a:extLst>
          </p:cNvPr>
          <p:cNvSpPr/>
          <p:nvPr/>
        </p:nvSpPr>
        <p:spPr bwMode="white">
          <a:xfrm>
            <a:off x="8823632" y="3072585"/>
            <a:ext cx="1247206" cy="4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C99C85-5CFD-6B2E-628A-9B7C4FE7EB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5" r="69585" b="7530"/>
          <a:stretch/>
        </p:blipFill>
        <p:spPr>
          <a:xfrm>
            <a:off x="4583832" y="3609654"/>
            <a:ext cx="2783712" cy="320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895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65AA5-CAED-F335-13A6-E30A8EC51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41160" cy="377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B99C6-5200-5148-2BA6-BD97611D4039}"/>
              </a:ext>
            </a:extLst>
          </p:cNvPr>
          <p:cNvSpPr/>
          <p:nvPr/>
        </p:nvSpPr>
        <p:spPr bwMode="white">
          <a:xfrm>
            <a:off x="6528048" y="3831258"/>
            <a:ext cx="733090" cy="5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C99C85-5CFD-6B2E-628A-9B7C4FE7EB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7" t="11330" r="14579" b="7531"/>
          <a:stretch/>
        </p:blipFill>
        <p:spPr>
          <a:xfrm>
            <a:off x="8472264" y="3789040"/>
            <a:ext cx="3456384" cy="275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78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93E29-03B3-B9A9-1EB2-3D8AF5822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6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28AF2-549B-820B-4161-2AA4820A0739}"/>
              </a:ext>
            </a:extLst>
          </p:cNvPr>
          <p:cNvSpPr/>
          <p:nvPr/>
        </p:nvSpPr>
        <p:spPr bwMode="white">
          <a:xfrm>
            <a:off x="9794739" y="2090610"/>
            <a:ext cx="333223" cy="4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1C6FD0-DE36-41FA-A95E-654589479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9" b="7004"/>
          <a:stretch/>
        </p:blipFill>
        <p:spPr>
          <a:xfrm>
            <a:off x="3575720" y="2766877"/>
            <a:ext cx="3888432" cy="385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117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EAF1E-F096-8CC9-615A-ADBB4FB18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7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4354C-C6F8-AB1D-83FF-93817108CD8C}"/>
              </a:ext>
            </a:extLst>
          </p:cNvPr>
          <p:cNvSpPr/>
          <p:nvPr/>
        </p:nvSpPr>
        <p:spPr bwMode="white">
          <a:xfrm>
            <a:off x="4387004" y="2996349"/>
            <a:ext cx="913983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1C6FD0-DE36-41FA-A95E-654589479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1653" r="9579" b="7004"/>
          <a:stretch/>
        </p:blipFill>
        <p:spPr>
          <a:xfrm>
            <a:off x="6816080" y="2708920"/>
            <a:ext cx="3816424" cy="401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445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92C48-97C9-E821-FD2C-52BACD570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45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85DF0-904E-D65E-73F1-A1C8FBAC332E}"/>
              </a:ext>
            </a:extLst>
          </p:cNvPr>
          <p:cNvSpPr/>
          <p:nvPr/>
        </p:nvSpPr>
        <p:spPr bwMode="white">
          <a:xfrm>
            <a:off x="1313958" y="3429000"/>
            <a:ext cx="4061962" cy="96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541907-4456-428A-6CAA-50DAED77B54F}"/>
              </a:ext>
            </a:extLst>
          </p:cNvPr>
          <p:cNvSpPr/>
          <p:nvPr/>
        </p:nvSpPr>
        <p:spPr bwMode="white">
          <a:xfrm>
            <a:off x="1370827" y="4598791"/>
            <a:ext cx="3501037" cy="34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D2E02E-6C1C-EA2A-FA0B-E77011985CE7}"/>
              </a:ext>
            </a:extLst>
          </p:cNvPr>
          <p:cNvSpPr/>
          <p:nvPr/>
        </p:nvSpPr>
        <p:spPr bwMode="white">
          <a:xfrm>
            <a:off x="1370827" y="5207447"/>
            <a:ext cx="1756602" cy="3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6FA12C-833C-3449-A0E9-8574B866A703}"/>
              </a:ext>
            </a:extLst>
          </p:cNvPr>
          <p:cNvSpPr/>
          <p:nvPr/>
        </p:nvSpPr>
        <p:spPr bwMode="white">
          <a:xfrm>
            <a:off x="1370827" y="5755850"/>
            <a:ext cx="3867052" cy="28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6C5E2F4-37D7-1352-1FA9-85336F02AA2C}"/>
              </a:ext>
            </a:extLst>
          </p:cNvPr>
          <p:cNvSpPr/>
          <p:nvPr/>
        </p:nvSpPr>
        <p:spPr bwMode="white">
          <a:xfrm>
            <a:off x="1370827" y="6304254"/>
            <a:ext cx="1756602" cy="38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6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02385-0059-63E9-86B1-89CC5713E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49072" cy="470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BCD386-5C68-8B25-3A1C-AC1028A08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74" r="7642" b="53593"/>
          <a:stretch/>
        </p:blipFill>
        <p:spPr>
          <a:xfrm>
            <a:off x="4943872" y="4509120"/>
            <a:ext cx="3456384" cy="229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02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CD386-5C68-8B25-3A1C-AC1028A08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87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9148D-2DFE-12D7-F62D-4C7EF5BB8962}"/>
              </a:ext>
            </a:extLst>
          </p:cNvPr>
          <p:cNvSpPr/>
          <p:nvPr/>
        </p:nvSpPr>
        <p:spPr bwMode="white">
          <a:xfrm>
            <a:off x="686323" y="1026314"/>
            <a:ext cx="4329557" cy="117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744646" y="2331177"/>
            <a:ext cx="5279346" cy="124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839416" y="3732392"/>
            <a:ext cx="7992888" cy="56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839416" y="4570562"/>
            <a:ext cx="4032448" cy="4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839416" y="5247400"/>
            <a:ext cx="2304256" cy="4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3263088" y="5243201"/>
            <a:ext cx="2328856" cy="47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839416" y="5975656"/>
            <a:ext cx="6048672" cy="4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3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742F2-482F-06FA-2447-F01464B80D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47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1C5311-69EA-4A4C-E406-ECE851B6CC56}"/>
              </a:ext>
            </a:extLst>
          </p:cNvPr>
          <p:cNvSpPr/>
          <p:nvPr/>
        </p:nvSpPr>
        <p:spPr bwMode="white">
          <a:xfrm>
            <a:off x="335361" y="900001"/>
            <a:ext cx="7718339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84EE17-D6B8-EAA5-19BD-95455CB18112}"/>
              </a:ext>
            </a:extLst>
          </p:cNvPr>
          <p:cNvSpPr/>
          <p:nvPr/>
        </p:nvSpPr>
        <p:spPr bwMode="white">
          <a:xfrm>
            <a:off x="335360" y="1772816"/>
            <a:ext cx="5126051" cy="109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BAB6270-B9F7-1304-ABAA-FD06AF65B99B}"/>
              </a:ext>
            </a:extLst>
          </p:cNvPr>
          <p:cNvSpPr/>
          <p:nvPr/>
        </p:nvSpPr>
        <p:spPr bwMode="white">
          <a:xfrm>
            <a:off x="335360" y="3212976"/>
            <a:ext cx="8510427" cy="118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43084C4-FEBC-D686-D611-24E5E1BE0672}"/>
              </a:ext>
            </a:extLst>
          </p:cNvPr>
          <p:cNvSpPr/>
          <p:nvPr/>
        </p:nvSpPr>
        <p:spPr bwMode="white">
          <a:xfrm>
            <a:off x="335360" y="4527725"/>
            <a:ext cx="3613883" cy="6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0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24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9ABDC-D6DF-EF5B-7F0E-10C639412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795919" cy="219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15CCAD-985C-B6A2-24C1-ED8DA826AB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5"/>
          <a:stretch/>
        </p:blipFill>
        <p:spPr>
          <a:xfrm>
            <a:off x="1127448" y="3284984"/>
            <a:ext cx="9001000" cy="231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1412776"/>
            <a:ext cx="1968840" cy="291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77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BD9EE-AEB2-9DDE-4D3C-2DC46F2A3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40847-B72D-497A-AD23-102BAEC98F87}"/>
              </a:ext>
            </a:extLst>
          </p:cNvPr>
          <p:cNvSpPr/>
          <p:nvPr/>
        </p:nvSpPr>
        <p:spPr bwMode="white">
          <a:xfrm>
            <a:off x="10718244" y="2120668"/>
            <a:ext cx="399867" cy="4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58B67-DC4C-6BE1-3F02-442B3AD49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90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5324F-7EC3-8A58-77BB-2BE2745F4EB6}"/>
              </a:ext>
            </a:extLst>
          </p:cNvPr>
          <p:cNvSpPr/>
          <p:nvPr/>
        </p:nvSpPr>
        <p:spPr bwMode="white">
          <a:xfrm>
            <a:off x="720000" y="1054446"/>
            <a:ext cx="6816160" cy="129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4A344590-F4C0-BC13-7876-B676D5720FCB}"/>
              </a:ext>
            </a:extLst>
          </p:cNvPr>
          <p:cNvSpPr/>
          <p:nvPr/>
        </p:nvSpPr>
        <p:spPr bwMode="white">
          <a:xfrm>
            <a:off x="839416" y="2636912"/>
            <a:ext cx="66967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4A344590-F4C0-BC13-7876-B676D5720FCB}"/>
              </a:ext>
            </a:extLst>
          </p:cNvPr>
          <p:cNvSpPr/>
          <p:nvPr/>
        </p:nvSpPr>
        <p:spPr bwMode="white">
          <a:xfrm>
            <a:off x="839416" y="4283982"/>
            <a:ext cx="2160240" cy="58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4A344590-F4C0-BC13-7876-B676D5720FCB}"/>
              </a:ext>
            </a:extLst>
          </p:cNvPr>
          <p:cNvSpPr/>
          <p:nvPr/>
        </p:nvSpPr>
        <p:spPr bwMode="white">
          <a:xfrm>
            <a:off x="847292" y="5103210"/>
            <a:ext cx="6688867" cy="135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7449" y="980728"/>
            <a:ext cx="323918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7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3" grpId="0" animBg="1"/>
      <p:bldP spid="54" grpId="0" animBg="1"/>
      <p:bldP spid="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AC933-2FE8-C9D8-4F94-1DF3627582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49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344590-F4C0-BC13-7876-B676D5720FCB}"/>
              </a:ext>
            </a:extLst>
          </p:cNvPr>
          <p:cNvSpPr/>
          <p:nvPr/>
        </p:nvSpPr>
        <p:spPr bwMode="white">
          <a:xfrm>
            <a:off x="804418" y="900000"/>
            <a:ext cx="5075558" cy="59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FF067C-A499-1CB4-77A2-9C3B64B5FE19}"/>
              </a:ext>
            </a:extLst>
          </p:cNvPr>
          <p:cNvSpPr/>
          <p:nvPr/>
        </p:nvSpPr>
        <p:spPr bwMode="white">
          <a:xfrm>
            <a:off x="682480" y="1772816"/>
            <a:ext cx="93739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355245-3BA9-0E67-F531-9CC23DFB8A2F}"/>
              </a:ext>
            </a:extLst>
          </p:cNvPr>
          <p:cNvSpPr/>
          <p:nvPr/>
        </p:nvSpPr>
        <p:spPr bwMode="white">
          <a:xfrm>
            <a:off x="682480" y="2785602"/>
            <a:ext cx="3205939" cy="126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D015F4-7912-339B-2D64-B97B38417F41}"/>
              </a:ext>
            </a:extLst>
          </p:cNvPr>
          <p:cNvSpPr/>
          <p:nvPr/>
        </p:nvSpPr>
        <p:spPr bwMode="white">
          <a:xfrm>
            <a:off x="682480" y="4333483"/>
            <a:ext cx="7645768" cy="60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80D0B2A-9DA9-9271-9306-8901873254FB}"/>
              </a:ext>
            </a:extLst>
          </p:cNvPr>
          <p:cNvSpPr/>
          <p:nvPr/>
        </p:nvSpPr>
        <p:spPr bwMode="white">
          <a:xfrm>
            <a:off x="682480" y="5222599"/>
            <a:ext cx="4909464" cy="58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B76F736-8D1B-0B68-2915-D568BE2CD02A}"/>
              </a:ext>
            </a:extLst>
          </p:cNvPr>
          <p:cNvSpPr/>
          <p:nvPr/>
        </p:nvSpPr>
        <p:spPr bwMode="white">
          <a:xfrm>
            <a:off x="5591944" y="5264201"/>
            <a:ext cx="3528392" cy="54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A355245-3BA9-0E67-F531-9CC23DFB8A2F}"/>
              </a:ext>
            </a:extLst>
          </p:cNvPr>
          <p:cNvSpPr/>
          <p:nvPr/>
        </p:nvSpPr>
        <p:spPr bwMode="white">
          <a:xfrm>
            <a:off x="3882500" y="2785602"/>
            <a:ext cx="3221612" cy="126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B76F736-8D1B-0B68-2915-D568BE2CD02A}"/>
              </a:ext>
            </a:extLst>
          </p:cNvPr>
          <p:cNvSpPr/>
          <p:nvPr/>
        </p:nvSpPr>
        <p:spPr bwMode="white">
          <a:xfrm>
            <a:off x="720000" y="6086695"/>
            <a:ext cx="2423672" cy="54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B76F736-8D1B-0B68-2915-D568BE2CD02A}"/>
              </a:ext>
            </a:extLst>
          </p:cNvPr>
          <p:cNvSpPr/>
          <p:nvPr/>
        </p:nvSpPr>
        <p:spPr bwMode="white">
          <a:xfrm>
            <a:off x="3215680" y="6086694"/>
            <a:ext cx="5328592" cy="54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2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9" grpId="0" animBg="1"/>
      <p:bldP spid="23" grpId="0" animBg="1"/>
      <p:bldP spid="29" grpId="0" animBg="1"/>
      <p:bldP spid="33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A2025A6-C008-F14A-B6EC-94A92BC58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4" t="2782" r="8328" b="39521"/>
          <a:stretch/>
        </p:blipFill>
        <p:spPr>
          <a:xfrm>
            <a:off x="9048328" y="2348880"/>
            <a:ext cx="2880320" cy="239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A871C9F-91CD-ADA7-F1FF-BBB04314FA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40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27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025A6-C008-F14A-B6EC-94A92BC58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9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608BF-FF6A-50A2-4FCB-FC9683FF8993}"/>
              </a:ext>
            </a:extLst>
          </p:cNvPr>
          <p:cNvSpPr/>
          <p:nvPr/>
        </p:nvSpPr>
        <p:spPr bwMode="white">
          <a:xfrm>
            <a:off x="335360" y="1119272"/>
            <a:ext cx="6624736" cy="122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80ABEC-CB34-156D-7C6E-5D79C4303ED2}"/>
              </a:ext>
            </a:extLst>
          </p:cNvPr>
          <p:cNvSpPr/>
          <p:nvPr/>
        </p:nvSpPr>
        <p:spPr bwMode="white">
          <a:xfrm>
            <a:off x="429523" y="2377404"/>
            <a:ext cx="6530573" cy="131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2B85BD-E6A1-ED7E-3305-312B192E2F00}"/>
              </a:ext>
            </a:extLst>
          </p:cNvPr>
          <p:cNvSpPr/>
          <p:nvPr/>
        </p:nvSpPr>
        <p:spPr bwMode="white">
          <a:xfrm>
            <a:off x="373444" y="3793445"/>
            <a:ext cx="6586652" cy="12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5063FCE-C922-C4C5-FCC6-1113DEAFE9DC}"/>
              </a:ext>
            </a:extLst>
          </p:cNvPr>
          <p:cNvSpPr/>
          <p:nvPr/>
        </p:nvSpPr>
        <p:spPr bwMode="white">
          <a:xfrm>
            <a:off x="459128" y="5137907"/>
            <a:ext cx="4884099" cy="52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5063FCE-C922-C4C5-FCC6-1113DEAFE9DC}"/>
              </a:ext>
            </a:extLst>
          </p:cNvPr>
          <p:cNvSpPr/>
          <p:nvPr/>
        </p:nvSpPr>
        <p:spPr bwMode="white">
          <a:xfrm>
            <a:off x="459127" y="5797084"/>
            <a:ext cx="7149041" cy="52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49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31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F454D-3B3F-8C1F-C124-B8BCE6C59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B3F98-376F-4FE6-7D69-0DEB12E4E656}"/>
              </a:ext>
            </a:extLst>
          </p:cNvPr>
          <p:cNvSpPr/>
          <p:nvPr/>
        </p:nvSpPr>
        <p:spPr bwMode="white">
          <a:xfrm>
            <a:off x="815206" y="1004930"/>
            <a:ext cx="6432922" cy="4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C5EB1F-23D3-175F-5ACB-03C81262D335}"/>
              </a:ext>
            </a:extLst>
          </p:cNvPr>
          <p:cNvSpPr/>
          <p:nvPr/>
        </p:nvSpPr>
        <p:spPr bwMode="white">
          <a:xfrm>
            <a:off x="7248128" y="1004931"/>
            <a:ext cx="3735144" cy="47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164573-A48C-7F0B-0813-432E8AE75EEE}"/>
              </a:ext>
            </a:extLst>
          </p:cNvPr>
          <p:cNvSpPr/>
          <p:nvPr/>
        </p:nvSpPr>
        <p:spPr bwMode="white">
          <a:xfrm>
            <a:off x="853289" y="1701289"/>
            <a:ext cx="6250824" cy="4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AA88D0-E27B-9AC8-2C66-9875389C909E}"/>
              </a:ext>
            </a:extLst>
          </p:cNvPr>
          <p:cNvSpPr/>
          <p:nvPr/>
        </p:nvSpPr>
        <p:spPr bwMode="white">
          <a:xfrm>
            <a:off x="834247" y="2378570"/>
            <a:ext cx="4397657" cy="4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1ACFC2-7B02-5FBF-5E4E-03E2642B672A}"/>
              </a:ext>
            </a:extLst>
          </p:cNvPr>
          <p:cNvSpPr/>
          <p:nvPr/>
        </p:nvSpPr>
        <p:spPr bwMode="white">
          <a:xfrm>
            <a:off x="5269987" y="2369029"/>
            <a:ext cx="5938581" cy="4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DE4C97-2126-31B8-99A5-E8810632720C}"/>
              </a:ext>
            </a:extLst>
          </p:cNvPr>
          <p:cNvSpPr/>
          <p:nvPr/>
        </p:nvSpPr>
        <p:spPr bwMode="white">
          <a:xfrm>
            <a:off x="720000" y="2969996"/>
            <a:ext cx="10488567" cy="134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7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69F7A-C16F-26AA-39EE-4EED04BA6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84C07-EDDC-6D38-2170-2DEFB6E6C5B2}"/>
              </a:ext>
            </a:extLst>
          </p:cNvPr>
          <p:cNvSpPr/>
          <p:nvPr/>
        </p:nvSpPr>
        <p:spPr bwMode="white">
          <a:xfrm>
            <a:off x="681917" y="976197"/>
            <a:ext cx="9806571" cy="4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11818C-767E-86E9-0DF5-5E9E1FD4DDCD}"/>
              </a:ext>
            </a:extLst>
          </p:cNvPr>
          <p:cNvSpPr/>
          <p:nvPr/>
        </p:nvSpPr>
        <p:spPr bwMode="white">
          <a:xfrm>
            <a:off x="681916" y="1576251"/>
            <a:ext cx="8006371" cy="55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D2E45F-BF7D-CF91-BDD7-8E0318562783}"/>
              </a:ext>
            </a:extLst>
          </p:cNvPr>
          <p:cNvSpPr/>
          <p:nvPr/>
        </p:nvSpPr>
        <p:spPr bwMode="white">
          <a:xfrm>
            <a:off x="720000" y="2266203"/>
            <a:ext cx="10488568" cy="5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05F4CD-1877-CDD2-A5F4-47E8596E7E8C}"/>
              </a:ext>
            </a:extLst>
          </p:cNvPr>
          <p:cNvSpPr/>
          <p:nvPr/>
        </p:nvSpPr>
        <p:spPr bwMode="white">
          <a:xfrm>
            <a:off x="681917" y="2976376"/>
            <a:ext cx="2965811" cy="4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13244AB-3F3D-8465-8C74-2A8E27BFC0E8}"/>
              </a:ext>
            </a:extLst>
          </p:cNvPr>
          <p:cNvSpPr/>
          <p:nvPr/>
        </p:nvSpPr>
        <p:spPr bwMode="white">
          <a:xfrm>
            <a:off x="3650296" y="2976376"/>
            <a:ext cx="4029879" cy="4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19BF0D1-0971-7ECB-D961-B4A7535BA92E}"/>
              </a:ext>
            </a:extLst>
          </p:cNvPr>
          <p:cNvSpPr/>
          <p:nvPr/>
        </p:nvSpPr>
        <p:spPr bwMode="white">
          <a:xfrm>
            <a:off x="743065" y="3651849"/>
            <a:ext cx="10465503" cy="11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9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8" grpId="0" animBg="1"/>
      <p:bldP spid="24" grpId="0" animBg="1"/>
      <p:bldP spid="28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788BA-CCDB-85E7-AA45-715462406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0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4FC704-6B60-D1FE-C78C-056C0A49531C}"/>
              </a:ext>
            </a:extLst>
          </p:cNvPr>
          <p:cNvSpPr/>
          <p:nvPr/>
        </p:nvSpPr>
        <p:spPr bwMode="white">
          <a:xfrm>
            <a:off x="10727764" y="2081621"/>
            <a:ext cx="418909" cy="4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2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DF3B9-128A-30AB-5F1C-A11230212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6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B77E3-50AF-A53F-6CCB-FC0C867695F0}"/>
              </a:ext>
            </a:extLst>
          </p:cNvPr>
          <p:cNvSpPr/>
          <p:nvPr/>
        </p:nvSpPr>
        <p:spPr bwMode="white">
          <a:xfrm>
            <a:off x="10718244" y="2139717"/>
            <a:ext cx="418910" cy="42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1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441CF-0592-B33A-9D7C-61A8B1A28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9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C07A9-86F5-E654-DC7D-8734733AD6E6}"/>
              </a:ext>
            </a:extLst>
          </p:cNvPr>
          <p:cNvSpPr/>
          <p:nvPr/>
        </p:nvSpPr>
        <p:spPr bwMode="white">
          <a:xfrm>
            <a:off x="10756326" y="3141950"/>
            <a:ext cx="371305" cy="4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5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00C4B6B9-C7EE-983E-0607-A8C60ECEFA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7" r="61459" b="7657"/>
          <a:stretch/>
        </p:blipFill>
        <p:spPr>
          <a:xfrm>
            <a:off x="8832304" y="2924944"/>
            <a:ext cx="3267092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2E69E6-6984-8F5B-A764-322AAECE3E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94351" cy="51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5DFC0-606B-8FAB-9B40-85D25F2D41D9}"/>
              </a:ext>
            </a:extLst>
          </p:cNvPr>
          <p:cNvSpPr/>
          <p:nvPr/>
        </p:nvSpPr>
        <p:spPr bwMode="white">
          <a:xfrm>
            <a:off x="8328248" y="335699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8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00C4B6B9-C7EE-983E-0607-A8C60ECEF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6842" r="9579" b="7658"/>
          <a:stretch/>
        </p:blipFill>
        <p:spPr>
          <a:xfrm>
            <a:off x="9289958" y="3717032"/>
            <a:ext cx="2721678" cy="295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E8F4938-4F5A-B4CD-2DC0-1B8C37E670B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523200" cy="243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20AB6A-52DF-4E48-CFA8-48BA5F1349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13299"/>
          <a:stretch/>
        </p:blipFill>
        <p:spPr>
          <a:xfrm>
            <a:off x="839416" y="3717032"/>
            <a:ext cx="8928992" cy="148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2D85C6-E6D2-0575-5133-332DFBC7EC68}"/>
              </a:ext>
            </a:extLst>
          </p:cNvPr>
          <p:cNvSpPr/>
          <p:nvPr/>
        </p:nvSpPr>
        <p:spPr bwMode="white">
          <a:xfrm flipH="1">
            <a:off x="8715316" y="3710378"/>
            <a:ext cx="621043" cy="58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3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A92D3-933F-6D54-0FE4-E18D611BE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336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13EAE-9123-F817-F0AC-9A34CCDE2807}"/>
              </a:ext>
            </a:extLst>
          </p:cNvPr>
          <p:cNvSpPr/>
          <p:nvPr/>
        </p:nvSpPr>
        <p:spPr bwMode="white">
          <a:xfrm>
            <a:off x="9048328" y="2583791"/>
            <a:ext cx="576064" cy="6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21E170-3705-46A2-272B-C448FF733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1" r="58959" b="7054"/>
          <a:stretch/>
        </p:blipFill>
        <p:spPr>
          <a:xfrm>
            <a:off x="3647728" y="4125347"/>
            <a:ext cx="3096344" cy="268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73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EBDA9-96BF-F321-018D-57227F830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3FA12-9767-C96E-D092-AEB1C4689A08}"/>
              </a:ext>
            </a:extLst>
          </p:cNvPr>
          <p:cNvSpPr/>
          <p:nvPr/>
        </p:nvSpPr>
        <p:spPr bwMode="white">
          <a:xfrm>
            <a:off x="4672624" y="3085379"/>
            <a:ext cx="342743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2023-11-17T12:34:06Z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