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49" r:id="rId5"/>
    <p:sldId id="348" r:id="rId6"/>
    <p:sldId id="346" r:id="rId7"/>
    <p:sldId id="344" r:id="rId8"/>
    <p:sldId id="342" r:id="rId9"/>
    <p:sldId id="341" r:id="rId10"/>
    <p:sldId id="340" r:id="rId11"/>
    <p:sldId id="339" r:id="rId12"/>
    <p:sldId id="338" r:id="rId13"/>
    <p:sldId id="336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3190875"/>
            <a:ext cx="11953875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AC0564-9224-F305-1ED1-E1AD2A4434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26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A43E40-2C7D-4ABD-5DFE-791CD0F9CA0F}"/>
              </a:ext>
            </a:extLst>
          </p:cNvPr>
          <p:cNvSpPr/>
          <p:nvPr/>
        </p:nvSpPr>
        <p:spPr bwMode="white">
          <a:xfrm>
            <a:off x="335360" y="1004761"/>
            <a:ext cx="6336704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8F6869-862F-0456-37B4-DD4272F14A18}"/>
              </a:ext>
            </a:extLst>
          </p:cNvPr>
          <p:cNvSpPr/>
          <p:nvPr/>
        </p:nvSpPr>
        <p:spPr bwMode="white">
          <a:xfrm>
            <a:off x="335360" y="1852380"/>
            <a:ext cx="8568952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89995B-9080-2627-3675-72337DD4770B}"/>
              </a:ext>
            </a:extLst>
          </p:cNvPr>
          <p:cNvSpPr/>
          <p:nvPr/>
        </p:nvSpPr>
        <p:spPr bwMode="white">
          <a:xfrm>
            <a:off x="335360" y="2700000"/>
            <a:ext cx="9577064" cy="4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82F4038-8107-4AAC-B4E8-0E6316BC0B5A}"/>
              </a:ext>
            </a:extLst>
          </p:cNvPr>
          <p:cNvSpPr/>
          <p:nvPr/>
        </p:nvSpPr>
        <p:spPr bwMode="white">
          <a:xfrm>
            <a:off x="335360" y="3547619"/>
            <a:ext cx="3456384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B6B2C65-89B8-96B7-6820-E1C9361288FB}"/>
              </a:ext>
            </a:extLst>
          </p:cNvPr>
          <p:cNvSpPr/>
          <p:nvPr/>
        </p:nvSpPr>
        <p:spPr bwMode="white">
          <a:xfrm>
            <a:off x="335360" y="4293096"/>
            <a:ext cx="532859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79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20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1B12D4-6E77-BE06-5695-B691911A07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466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E2CFE8-8D92-4A01-7374-AD7AE8CFCBCF}"/>
              </a:ext>
            </a:extLst>
          </p:cNvPr>
          <p:cNvSpPr/>
          <p:nvPr/>
        </p:nvSpPr>
        <p:spPr bwMode="white">
          <a:xfrm>
            <a:off x="335361" y="938103"/>
            <a:ext cx="8942475" cy="4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44EBE96-0804-6C94-9873-0DFB927D27A0}"/>
              </a:ext>
            </a:extLst>
          </p:cNvPr>
          <p:cNvSpPr/>
          <p:nvPr/>
        </p:nvSpPr>
        <p:spPr bwMode="white">
          <a:xfrm>
            <a:off x="335360" y="1844824"/>
            <a:ext cx="5558099" cy="50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AE14743-2C6D-F20C-F61E-978877B9382F}"/>
              </a:ext>
            </a:extLst>
          </p:cNvPr>
          <p:cNvSpPr/>
          <p:nvPr/>
        </p:nvSpPr>
        <p:spPr bwMode="white">
          <a:xfrm>
            <a:off x="373445" y="2759320"/>
            <a:ext cx="7940230" cy="100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52A1B86-2186-FDC4-7B49-EA4CCFE80CB5}"/>
              </a:ext>
            </a:extLst>
          </p:cNvPr>
          <p:cNvSpPr/>
          <p:nvPr/>
        </p:nvSpPr>
        <p:spPr bwMode="white">
          <a:xfrm>
            <a:off x="335360" y="4293096"/>
            <a:ext cx="6782235" cy="100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30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21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34EB26-769D-D4E1-9446-32049B4438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517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6F4D46B-53EE-0B36-E1B8-00F2B7B90A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/>
        </p:blipFill>
        <p:spPr>
          <a:xfrm>
            <a:off x="983432" y="3717032"/>
            <a:ext cx="10801200" cy="1834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2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974DA6-A094-54C8-2734-923A721269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361040" cy="4285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EE9AE35-579A-A601-597E-411D4520DF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3" r="35206" b="6013"/>
          <a:stretch/>
        </p:blipFill>
        <p:spPr>
          <a:xfrm>
            <a:off x="4223792" y="4429975"/>
            <a:ext cx="5256584" cy="2383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351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68358E-8DDA-1B4F-4C82-56581F0DA9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10" y="900000"/>
            <a:ext cx="91806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125EED-FCC3-8D40-2E9F-98A458C0F9A9}"/>
              </a:ext>
            </a:extLst>
          </p:cNvPr>
          <p:cNvSpPr/>
          <p:nvPr/>
        </p:nvSpPr>
        <p:spPr bwMode="white">
          <a:xfrm>
            <a:off x="335360" y="945533"/>
            <a:ext cx="7128792" cy="37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9C94E0-B72C-E47C-7079-B5F0D51E56F5}"/>
              </a:ext>
            </a:extLst>
          </p:cNvPr>
          <p:cNvSpPr/>
          <p:nvPr/>
        </p:nvSpPr>
        <p:spPr bwMode="white">
          <a:xfrm>
            <a:off x="365710" y="1469169"/>
            <a:ext cx="6450370" cy="364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C9B38FD-EF13-DA54-5D7A-C575F634D7B8}"/>
              </a:ext>
            </a:extLst>
          </p:cNvPr>
          <p:cNvSpPr/>
          <p:nvPr/>
        </p:nvSpPr>
        <p:spPr bwMode="white">
          <a:xfrm>
            <a:off x="335360" y="2015573"/>
            <a:ext cx="7632848" cy="33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38A348D-EAFC-9EC5-8FDA-09D59FE1D607}"/>
              </a:ext>
            </a:extLst>
          </p:cNvPr>
          <p:cNvSpPr/>
          <p:nvPr/>
        </p:nvSpPr>
        <p:spPr bwMode="white">
          <a:xfrm>
            <a:off x="335360" y="2539209"/>
            <a:ext cx="6552728" cy="32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3066CE7-066A-645D-D08C-A1B361CEE892}"/>
              </a:ext>
            </a:extLst>
          </p:cNvPr>
          <p:cNvSpPr/>
          <p:nvPr/>
        </p:nvSpPr>
        <p:spPr bwMode="white">
          <a:xfrm>
            <a:off x="335360" y="3055256"/>
            <a:ext cx="3456384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2A3B811-BE6B-9737-659D-9E039A8FA315}"/>
              </a:ext>
            </a:extLst>
          </p:cNvPr>
          <p:cNvSpPr/>
          <p:nvPr/>
        </p:nvSpPr>
        <p:spPr bwMode="white">
          <a:xfrm>
            <a:off x="335360" y="3586482"/>
            <a:ext cx="4415810" cy="32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92493C0-CD8A-5427-4517-52698493051E}"/>
              </a:ext>
            </a:extLst>
          </p:cNvPr>
          <p:cNvSpPr/>
          <p:nvPr/>
        </p:nvSpPr>
        <p:spPr bwMode="white">
          <a:xfrm>
            <a:off x="407368" y="4072176"/>
            <a:ext cx="3672408" cy="40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F38D615E-973C-32DB-62E4-0B6F2844AF5A}"/>
              </a:ext>
            </a:extLst>
          </p:cNvPr>
          <p:cNvSpPr/>
          <p:nvPr/>
        </p:nvSpPr>
        <p:spPr bwMode="white">
          <a:xfrm>
            <a:off x="407368" y="4580631"/>
            <a:ext cx="4104456" cy="38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EECC4B4C-D364-8E6F-AB27-BB78F5FC0424}"/>
              </a:ext>
            </a:extLst>
          </p:cNvPr>
          <p:cNvSpPr/>
          <p:nvPr/>
        </p:nvSpPr>
        <p:spPr bwMode="white">
          <a:xfrm>
            <a:off x="407368" y="5134625"/>
            <a:ext cx="3312368" cy="42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E4CBBA72-2096-6CCD-DDED-9106CC83A047}"/>
              </a:ext>
            </a:extLst>
          </p:cNvPr>
          <p:cNvSpPr/>
          <p:nvPr/>
        </p:nvSpPr>
        <p:spPr bwMode="white">
          <a:xfrm>
            <a:off x="407368" y="5658260"/>
            <a:ext cx="2348342" cy="37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42710513-6989-98B1-F1F8-73B966BA0B49}"/>
              </a:ext>
            </a:extLst>
          </p:cNvPr>
          <p:cNvSpPr/>
          <p:nvPr/>
        </p:nvSpPr>
        <p:spPr bwMode="white">
          <a:xfrm>
            <a:off x="407368" y="6189486"/>
            <a:ext cx="5256584" cy="37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EECC4B4C-D364-8E6F-AB27-BB78F5FC0424}"/>
              </a:ext>
            </a:extLst>
          </p:cNvPr>
          <p:cNvSpPr/>
          <p:nvPr/>
        </p:nvSpPr>
        <p:spPr bwMode="white">
          <a:xfrm>
            <a:off x="3719736" y="5134625"/>
            <a:ext cx="1944216" cy="42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93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5" grpId="0" animBg="1"/>
      <p:bldP spid="19" grpId="0" animBg="1"/>
      <p:bldP spid="24" grpId="0" animBg="1"/>
      <p:bldP spid="27" grpId="0" animBg="1"/>
      <p:bldP spid="30" grpId="0" animBg="1"/>
      <p:bldP spid="36" grpId="0" animBg="1"/>
      <p:bldP spid="43" grpId="0" animBg="1"/>
      <p:bldP spid="47" grpId="0" animBg="1"/>
      <p:bldP spid="50" grpId="0" animBg="1"/>
      <p:bldP spid="5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CA28E7-65EF-804F-C070-0C8F813CD6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5230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796A72-1E89-B5AD-7CBE-9D6DE2842BA8}"/>
              </a:ext>
            </a:extLst>
          </p:cNvPr>
          <p:cNvSpPr/>
          <p:nvPr/>
        </p:nvSpPr>
        <p:spPr bwMode="white">
          <a:xfrm>
            <a:off x="335361" y="899999"/>
            <a:ext cx="10166611" cy="56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82FD96-2160-CB36-B1B0-FDB0BC5F4555}"/>
              </a:ext>
            </a:extLst>
          </p:cNvPr>
          <p:cNvSpPr/>
          <p:nvPr/>
        </p:nvSpPr>
        <p:spPr bwMode="white">
          <a:xfrm>
            <a:off x="335361" y="1652720"/>
            <a:ext cx="5179239" cy="419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BF1A600-8EA9-3D2C-362E-08BEFE7B74FD}"/>
              </a:ext>
            </a:extLst>
          </p:cNvPr>
          <p:cNvSpPr/>
          <p:nvPr/>
        </p:nvSpPr>
        <p:spPr bwMode="white">
          <a:xfrm>
            <a:off x="335360" y="2310160"/>
            <a:ext cx="6278179" cy="4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D6CA322-E103-68C1-3BC1-ADB7686D60E4}"/>
              </a:ext>
            </a:extLst>
          </p:cNvPr>
          <p:cNvSpPr/>
          <p:nvPr/>
        </p:nvSpPr>
        <p:spPr bwMode="white">
          <a:xfrm>
            <a:off x="335361" y="2967600"/>
            <a:ext cx="7358299" cy="4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9FDC144-6970-57CA-CC07-22B65B25B90E}"/>
              </a:ext>
            </a:extLst>
          </p:cNvPr>
          <p:cNvSpPr/>
          <p:nvPr/>
        </p:nvSpPr>
        <p:spPr bwMode="white">
          <a:xfrm>
            <a:off x="335361" y="3586927"/>
            <a:ext cx="2475371" cy="46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CF44F51-466E-248A-1C70-471D76ACE578}"/>
              </a:ext>
            </a:extLst>
          </p:cNvPr>
          <p:cNvSpPr/>
          <p:nvPr/>
        </p:nvSpPr>
        <p:spPr bwMode="white">
          <a:xfrm>
            <a:off x="373445" y="4244367"/>
            <a:ext cx="3071744" cy="46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3A7FECA-E8CD-E3FE-665E-358BD8A397F8}"/>
              </a:ext>
            </a:extLst>
          </p:cNvPr>
          <p:cNvSpPr/>
          <p:nvPr/>
        </p:nvSpPr>
        <p:spPr bwMode="white">
          <a:xfrm>
            <a:off x="335361" y="4987559"/>
            <a:ext cx="4621995" cy="36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46E25D2A-3C59-B793-F561-2710D77D6258}"/>
              </a:ext>
            </a:extLst>
          </p:cNvPr>
          <p:cNvSpPr/>
          <p:nvPr/>
        </p:nvSpPr>
        <p:spPr bwMode="white">
          <a:xfrm>
            <a:off x="335360" y="5578302"/>
            <a:ext cx="5179239" cy="45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7CF44F51-466E-248A-1C70-471D76ACE578}"/>
              </a:ext>
            </a:extLst>
          </p:cNvPr>
          <p:cNvSpPr/>
          <p:nvPr/>
        </p:nvSpPr>
        <p:spPr bwMode="white">
          <a:xfrm>
            <a:off x="3445188" y="4244366"/>
            <a:ext cx="6899283" cy="46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43A7FECA-E8CD-E3FE-665E-358BD8A397F8}"/>
              </a:ext>
            </a:extLst>
          </p:cNvPr>
          <p:cNvSpPr/>
          <p:nvPr/>
        </p:nvSpPr>
        <p:spPr bwMode="white">
          <a:xfrm>
            <a:off x="4960453" y="4987559"/>
            <a:ext cx="2575708" cy="36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35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7" grpId="0" animBg="1"/>
      <p:bldP spid="23" grpId="0" animBg="1"/>
      <p:bldP spid="27" grpId="0" animBg="1"/>
      <p:bldP spid="33" grpId="0" animBg="1"/>
      <p:bldP spid="35" grpId="0" animBg="1"/>
      <p:bldP spid="38" grpId="0" animBg="1"/>
      <p:bldP spid="3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B389A6-48C2-4D39-F595-2B1B5FEA50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784976" cy="4685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F42F886-E558-A2BE-F6A2-D7294BB980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68" t="4604" r="5828" b="24584"/>
          <a:stretch/>
        </p:blipFill>
        <p:spPr>
          <a:xfrm>
            <a:off x="9120336" y="2061728"/>
            <a:ext cx="2952328" cy="2361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639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42F886-E558-A2BE-F6A2-D7294BB980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881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EEB1AD-237A-D838-B4C2-0CBD3E28F1FC}"/>
              </a:ext>
            </a:extLst>
          </p:cNvPr>
          <p:cNvSpPr/>
          <p:nvPr/>
        </p:nvSpPr>
        <p:spPr bwMode="white">
          <a:xfrm>
            <a:off x="335360" y="1100200"/>
            <a:ext cx="6696744" cy="54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50C209-FAA0-486A-501B-4E614D58A2CC}"/>
              </a:ext>
            </a:extLst>
          </p:cNvPr>
          <p:cNvSpPr/>
          <p:nvPr/>
        </p:nvSpPr>
        <p:spPr bwMode="white">
          <a:xfrm>
            <a:off x="478170" y="2015400"/>
            <a:ext cx="5329798" cy="4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E277A98-310C-0C9E-4B2E-C6625B2827D6}"/>
              </a:ext>
            </a:extLst>
          </p:cNvPr>
          <p:cNvSpPr/>
          <p:nvPr/>
        </p:nvSpPr>
        <p:spPr bwMode="white">
          <a:xfrm>
            <a:off x="335360" y="2816200"/>
            <a:ext cx="2232248" cy="41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E5AAE31-1CA8-4B68-9EEB-CB23A48B61E1}"/>
              </a:ext>
            </a:extLst>
          </p:cNvPr>
          <p:cNvSpPr/>
          <p:nvPr/>
        </p:nvSpPr>
        <p:spPr bwMode="white">
          <a:xfrm>
            <a:off x="335360" y="3626533"/>
            <a:ext cx="5472608" cy="43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B484978-2980-9F5B-915D-268C4533AEEF}"/>
              </a:ext>
            </a:extLst>
          </p:cNvPr>
          <p:cNvSpPr/>
          <p:nvPr/>
        </p:nvSpPr>
        <p:spPr bwMode="white">
          <a:xfrm>
            <a:off x="478170" y="4365105"/>
            <a:ext cx="662594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4B13F1EB-79CB-8FC4-8666-1300FF125574}"/>
              </a:ext>
            </a:extLst>
          </p:cNvPr>
          <p:cNvSpPr/>
          <p:nvPr/>
        </p:nvSpPr>
        <p:spPr bwMode="white">
          <a:xfrm>
            <a:off x="478170" y="5169201"/>
            <a:ext cx="9002206" cy="56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88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5" grpId="0" animBg="1"/>
      <p:bldP spid="17" grpId="0" animBg="1"/>
      <p:bldP spid="23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717A77-4116-BC28-BA7D-9F4F026823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20" y="900000"/>
            <a:ext cx="10696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9FBE73-E66A-52D8-6088-BC1F3A5A9B09}"/>
              </a:ext>
            </a:extLst>
          </p:cNvPr>
          <p:cNvSpPr/>
          <p:nvPr/>
        </p:nvSpPr>
        <p:spPr bwMode="white">
          <a:xfrm>
            <a:off x="459116" y="1032718"/>
            <a:ext cx="3847444" cy="38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64AC71-95D8-11DF-E029-932383B0AECC}"/>
              </a:ext>
            </a:extLst>
          </p:cNvPr>
          <p:cNvSpPr/>
          <p:nvPr/>
        </p:nvSpPr>
        <p:spPr bwMode="white">
          <a:xfrm>
            <a:off x="335361" y="1758245"/>
            <a:ext cx="8435695" cy="1981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48363C4-EA39-78FF-1D06-6E62A27522F0}"/>
              </a:ext>
            </a:extLst>
          </p:cNvPr>
          <p:cNvSpPr/>
          <p:nvPr/>
        </p:nvSpPr>
        <p:spPr bwMode="white">
          <a:xfrm>
            <a:off x="459116" y="4023317"/>
            <a:ext cx="5109334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79A8B75-0E0F-3FD0-BC91-C393DB582379}"/>
              </a:ext>
            </a:extLst>
          </p:cNvPr>
          <p:cNvSpPr/>
          <p:nvPr/>
        </p:nvSpPr>
        <p:spPr bwMode="white">
          <a:xfrm>
            <a:off x="335360" y="4801934"/>
            <a:ext cx="10091879" cy="1579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32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61311-8C53-06D1-0253-9EF5AE560E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221088"/>
            <a:ext cx="3888432" cy="253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59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EE800F-308B-0017-BBAF-9F63DC6162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7991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657107-5439-EC9D-2248-05C81F909602}"/>
              </a:ext>
            </a:extLst>
          </p:cNvPr>
          <p:cNvSpPr/>
          <p:nvPr/>
        </p:nvSpPr>
        <p:spPr bwMode="white">
          <a:xfrm>
            <a:off x="1232964" y="5523853"/>
            <a:ext cx="1166028" cy="33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D9D370-AF9F-303A-4867-78CF331944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261688" cy="4905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844824"/>
            <a:ext cx="3024336" cy="197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15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B886B4-B241-7FDA-222B-DB8EC17C0F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21" y="900000"/>
            <a:ext cx="9062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A86B40-A729-928D-114C-225334C00DE0}"/>
              </a:ext>
            </a:extLst>
          </p:cNvPr>
          <p:cNvSpPr/>
          <p:nvPr/>
        </p:nvSpPr>
        <p:spPr bwMode="white">
          <a:xfrm>
            <a:off x="335360" y="1064785"/>
            <a:ext cx="2756331" cy="344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4AE9E1-7719-B8B9-5482-D6C9BE50E0C1}"/>
              </a:ext>
            </a:extLst>
          </p:cNvPr>
          <p:cNvSpPr/>
          <p:nvPr/>
        </p:nvSpPr>
        <p:spPr bwMode="white">
          <a:xfrm>
            <a:off x="335360" y="1701456"/>
            <a:ext cx="1924937" cy="33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8455ECD-050A-31AB-8414-DB96ED2285D0}"/>
              </a:ext>
            </a:extLst>
          </p:cNvPr>
          <p:cNvSpPr/>
          <p:nvPr/>
        </p:nvSpPr>
        <p:spPr bwMode="white">
          <a:xfrm>
            <a:off x="432731" y="2276873"/>
            <a:ext cx="4300478" cy="473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7232FC5C-1ECC-01AB-318D-6A61C865BA8E}"/>
              </a:ext>
            </a:extLst>
          </p:cNvPr>
          <p:cNvSpPr/>
          <p:nvPr/>
        </p:nvSpPr>
        <p:spPr bwMode="white">
          <a:xfrm>
            <a:off x="432731" y="2967308"/>
            <a:ext cx="2037288" cy="32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907D95B2-384F-6068-4D7F-BC4327B4DC3E}"/>
              </a:ext>
            </a:extLst>
          </p:cNvPr>
          <p:cNvSpPr/>
          <p:nvPr/>
        </p:nvSpPr>
        <p:spPr bwMode="white">
          <a:xfrm>
            <a:off x="432731" y="3574018"/>
            <a:ext cx="2037288" cy="37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48BDFBF-FC08-2705-B678-D808562A4E0E}"/>
              </a:ext>
            </a:extLst>
          </p:cNvPr>
          <p:cNvSpPr/>
          <p:nvPr/>
        </p:nvSpPr>
        <p:spPr bwMode="white">
          <a:xfrm>
            <a:off x="432731" y="4240650"/>
            <a:ext cx="2140238" cy="32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8D810988-3929-A58D-2C9F-09CF6704137E}"/>
              </a:ext>
            </a:extLst>
          </p:cNvPr>
          <p:cNvSpPr/>
          <p:nvPr/>
        </p:nvSpPr>
        <p:spPr bwMode="white">
          <a:xfrm>
            <a:off x="432731" y="4869830"/>
            <a:ext cx="2088000" cy="32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400E23ED-59C5-155C-2410-6E9517FEBDFA}"/>
              </a:ext>
            </a:extLst>
          </p:cNvPr>
          <p:cNvSpPr/>
          <p:nvPr/>
        </p:nvSpPr>
        <p:spPr bwMode="white">
          <a:xfrm>
            <a:off x="335360" y="5506501"/>
            <a:ext cx="3220713" cy="32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221A9FBD-ABF4-7051-E9FE-734C5A8FB3BD}"/>
              </a:ext>
            </a:extLst>
          </p:cNvPr>
          <p:cNvSpPr/>
          <p:nvPr/>
        </p:nvSpPr>
        <p:spPr bwMode="white">
          <a:xfrm>
            <a:off x="432731" y="6165643"/>
            <a:ext cx="1879997" cy="284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3290" y="1034609"/>
            <a:ext cx="3456384" cy="2254779"/>
          </a:xfrm>
          <a:prstGeom prst="rect">
            <a:avLst/>
          </a:prstGeom>
        </p:spPr>
      </p:pic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8D810988-3929-A58D-2C9F-09CF6704137E}"/>
              </a:ext>
            </a:extLst>
          </p:cNvPr>
          <p:cNvSpPr/>
          <p:nvPr/>
        </p:nvSpPr>
        <p:spPr bwMode="white">
          <a:xfrm>
            <a:off x="2522078" y="4866086"/>
            <a:ext cx="2068105" cy="32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29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6" grpId="0" animBg="1"/>
      <p:bldP spid="33" grpId="0" animBg="1"/>
      <p:bldP spid="35" grpId="0" animBg="1"/>
      <p:bldP spid="38" grpId="0" animBg="1"/>
      <p:bldP spid="42" grpId="0" animBg="1"/>
      <p:bldP spid="44" grpId="0" animBg="1"/>
      <p:bldP spid="46" grpId="0" animBg="1"/>
      <p:bldP spid="4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DC82FA-1052-C275-FAC9-9E1DC4B93B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90" y="900000"/>
            <a:ext cx="7571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55A953-ABC2-0797-D0BC-9723E8A57A70}"/>
              </a:ext>
            </a:extLst>
          </p:cNvPr>
          <p:cNvSpPr/>
          <p:nvPr/>
        </p:nvSpPr>
        <p:spPr bwMode="white">
          <a:xfrm>
            <a:off x="335360" y="975130"/>
            <a:ext cx="4320910" cy="3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3D6BE8-8DA3-065E-FFE2-5C3FCD483CB9}"/>
              </a:ext>
            </a:extLst>
          </p:cNvPr>
          <p:cNvSpPr/>
          <p:nvPr/>
        </p:nvSpPr>
        <p:spPr bwMode="white">
          <a:xfrm>
            <a:off x="335360" y="1507304"/>
            <a:ext cx="2934764" cy="29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BA282C-0A34-ACEB-8F5E-DD4FCA3AF1BC}"/>
              </a:ext>
            </a:extLst>
          </p:cNvPr>
          <p:cNvSpPr/>
          <p:nvPr/>
        </p:nvSpPr>
        <p:spPr bwMode="white">
          <a:xfrm>
            <a:off x="335360" y="2033217"/>
            <a:ext cx="5185006" cy="30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429E8D0-E9D1-0842-3625-4B78934830DE}"/>
              </a:ext>
            </a:extLst>
          </p:cNvPr>
          <p:cNvSpPr/>
          <p:nvPr/>
        </p:nvSpPr>
        <p:spPr bwMode="white">
          <a:xfrm>
            <a:off x="335360" y="3110086"/>
            <a:ext cx="2459194" cy="27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B40C976-CECE-AC55-69CD-512A3B3A85AD}"/>
              </a:ext>
            </a:extLst>
          </p:cNvPr>
          <p:cNvSpPr/>
          <p:nvPr/>
        </p:nvSpPr>
        <p:spPr bwMode="white">
          <a:xfrm>
            <a:off x="360390" y="3592174"/>
            <a:ext cx="4367887" cy="31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9F55946-D017-8D59-F1CE-919CB3F0364F}"/>
              </a:ext>
            </a:extLst>
          </p:cNvPr>
          <p:cNvSpPr/>
          <p:nvPr/>
        </p:nvSpPr>
        <p:spPr bwMode="white">
          <a:xfrm>
            <a:off x="335360" y="4130609"/>
            <a:ext cx="2664726" cy="30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3C311623-244F-490F-C8F3-A4E9FAFF1E6F}"/>
              </a:ext>
            </a:extLst>
          </p:cNvPr>
          <p:cNvSpPr/>
          <p:nvPr/>
        </p:nvSpPr>
        <p:spPr bwMode="white">
          <a:xfrm>
            <a:off x="335360" y="4687826"/>
            <a:ext cx="3960870" cy="28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2F3DF66F-5918-4D81-3FB3-09F2EA2437B5}"/>
              </a:ext>
            </a:extLst>
          </p:cNvPr>
          <p:cNvSpPr/>
          <p:nvPr/>
        </p:nvSpPr>
        <p:spPr bwMode="white">
          <a:xfrm>
            <a:off x="360390" y="5213738"/>
            <a:ext cx="7104191" cy="87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3AC26D01-D9FC-F41B-2D23-6860A965140D}"/>
              </a:ext>
            </a:extLst>
          </p:cNvPr>
          <p:cNvSpPr/>
          <p:nvPr/>
        </p:nvSpPr>
        <p:spPr bwMode="white">
          <a:xfrm>
            <a:off x="360390" y="6265565"/>
            <a:ext cx="4223442" cy="30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img_16777215">
            <a:extLst>
              <a:ext uri="{FF2B5EF4-FFF2-40B4-BE49-F238E27FC236}">
                <a16:creationId xmlns:a16="http://schemas.microsoft.com/office/drawing/2014/main" id="{FAB886B4-B241-7FDA-222B-DB8EC17C0F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13" r="4767" b="57344"/>
          <a:stretch/>
        </p:blipFill>
        <p:spPr>
          <a:xfrm>
            <a:off x="5952414" y="900000"/>
            <a:ext cx="3672408" cy="2456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1902" y="1034609"/>
            <a:ext cx="3456384" cy="2254779"/>
          </a:xfrm>
          <a:prstGeom prst="rect">
            <a:avLst/>
          </a:prstGeom>
        </p:spPr>
      </p:pic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79F55946-D017-8D59-F1CE-919CB3F0364F}"/>
              </a:ext>
            </a:extLst>
          </p:cNvPr>
          <p:cNvSpPr/>
          <p:nvPr/>
        </p:nvSpPr>
        <p:spPr bwMode="white">
          <a:xfrm>
            <a:off x="376395" y="2509044"/>
            <a:ext cx="2623691" cy="39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79F55946-D017-8D59-F1CE-919CB3F0364F}"/>
              </a:ext>
            </a:extLst>
          </p:cNvPr>
          <p:cNvSpPr/>
          <p:nvPr/>
        </p:nvSpPr>
        <p:spPr bwMode="white">
          <a:xfrm>
            <a:off x="3000086" y="2509044"/>
            <a:ext cx="1728191" cy="39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66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20" grpId="0" animBg="1"/>
      <p:bldP spid="24" grpId="0" animBg="1"/>
      <p:bldP spid="30" grpId="0" animBg="1"/>
      <p:bldP spid="34" grpId="0" animBg="1"/>
      <p:bldP spid="40" grpId="0" animBg="1"/>
      <p:bldP spid="49" grpId="0" animBg="1"/>
      <p:bldP spid="53" grpId="0" animBg="1"/>
      <p:bldP spid="5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80B684-1ABB-560D-65D4-71D4B1E765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1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D47A14-F5E2-DFAA-0C01-19BF77AEDB51}"/>
              </a:ext>
            </a:extLst>
          </p:cNvPr>
          <p:cNvSpPr/>
          <p:nvPr/>
        </p:nvSpPr>
        <p:spPr bwMode="white">
          <a:xfrm>
            <a:off x="335360" y="1052736"/>
            <a:ext cx="10814683" cy="138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73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57037-89DC-810B-8405-2A6CB63CCA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900000"/>
            <a:ext cx="7848872" cy="4901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43C3AD5-F7DB-38D1-70C6-5D6E14D6C1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93" t="4343" r="6453" b="44452"/>
          <a:stretch/>
        </p:blipFill>
        <p:spPr>
          <a:xfrm>
            <a:off x="3359696" y="5157192"/>
            <a:ext cx="4016555" cy="1619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946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3C3AD5-F7DB-38D1-70C6-5D6E14D6C1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351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AFD04F-9456-DBDD-A1CD-F44CFD7C3B3B}"/>
              </a:ext>
            </a:extLst>
          </p:cNvPr>
          <p:cNvSpPr/>
          <p:nvPr/>
        </p:nvSpPr>
        <p:spPr bwMode="white">
          <a:xfrm>
            <a:off x="335360" y="1052736"/>
            <a:ext cx="4621995" cy="606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C2171B-58FE-850B-96D2-687DE0E5AF4F}"/>
              </a:ext>
            </a:extLst>
          </p:cNvPr>
          <p:cNvSpPr/>
          <p:nvPr/>
        </p:nvSpPr>
        <p:spPr bwMode="white">
          <a:xfrm>
            <a:off x="335361" y="1916832"/>
            <a:ext cx="5918139" cy="51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F3FAFCB-C77E-7A86-320C-8E7A69A8A7DD}"/>
              </a:ext>
            </a:extLst>
          </p:cNvPr>
          <p:cNvSpPr/>
          <p:nvPr/>
        </p:nvSpPr>
        <p:spPr bwMode="white">
          <a:xfrm>
            <a:off x="335361" y="2776963"/>
            <a:ext cx="4261955" cy="4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BD0B991-DBEA-C0FE-82A6-3CCC7A1AD448}"/>
              </a:ext>
            </a:extLst>
          </p:cNvPr>
          <p:cNvSpPr/>
          <p:nvPr/>
        </p:nvSpPr>
        <p:spPr bwMode="white">
          <a:xfrm>
            <a:off x="335361" y="3701153"/>
            <a:ext cx="2821795" cy="45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BD0B991-DBEA-C0FE-82A6-3CCC7A1AD448}"/>
              </a:ext>
            </a:extLst>
          </p:cNvPr>
          <p:cNvSpPr/>
          <p:nvPr/>
        </p:nvSpPr>
        <p:spPr bwMode="white">
          <a:xfrm>
            <a:off x="3157156" y="3701153"/>
            <a:ext cx="4320480" cy="45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35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0D71E4-6E66-ABA9-4751-94A8C5B5A4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88" y="900000"/>
            <a:ext cx="111404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FDB3B3-B677-BFB8-3FB0-7F61370602B6}"/>
              </a:ext>
            </a:extLst>
          </p:cNvPr>
          <p:cNvSpPr/>
          <p:nvPr/>
        </p:nvSpPr>
        <p:spPr bwMode="white">
          <a:xfrm>
            <a:off x="335360" y="1038240"/>
            <a:ext cx="10525396" cy="128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356C8E4-0422-F12B-0BFB-DEFBE36C37AB}"/>
              </a:ext>
            </a:extLst>
          </p:cNvPr>
          <p:cNvSpPr/>
          <p:nvPr/>
        </p:nvSpPr>
        <p:spPr bwMode="white">
          <a:xfrm>
            <a:off x="335360" y="2706336"/>
            <a:ext cx="2532508" cy="57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56C5AF3-D21C-AE84-D5A7-95C935503202}"/>
              </a:ext>
            </a:extLst>
          </p:cNvPr>
          <p:cNvSpPr/>
          <p:nvPr/>
        </p:nvSpPr>
        <p:spPr bwMode="white">
          <a:xfrm>
            <a:off x="372188" y="3554208"/>
            <a:ext cx="9696480" cy="52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C359DB6-7C02-E122-7FFB-3C55E87048E3}"/>
              </a:ext>
            </a:extLst>
          </p:cNvPr>
          <p:cNvSpPr/>
          <p:nvPr/>
        </p:nvSpPr>
        <p:spPr bwMode="white">
          <a:xfrm>
            <a:off x="335360" y="4411296"/>
            <a:ext cx="10100016" cy="47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A94EE63-B693-6229-0E79-40FC0EE5B408}"/>
              </a:ext>
            </a:extLst>
          </p:cNvPr>
          <p:cNvSpPr/>
          <p:nvPr/>
        </p:nvSpPr>
        <p:spPr bwMode="white">
          <a:xfrm>
            <a:off x="372188" y="5224752"/>
            <a:ext cx="8544351" cy="58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731E4DB6-AB85-B99F-15DD-DF972E08280D}"/>
              </a:ext>
            </a:extLst>
          </p:cNvPr>
          <p:cNvSpPr/>
          <p:nvPr/>
        </p:nvSpPr>
        <p:spPr bwMode="white">
          <a:xfrm>
            <a:off x="335360" y="6016840"/>
            <a:ext cx="10309372" cy="64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1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20" grpId="0" animBg="1"/>
      <p:bldP spid="25" grpId="0" animBg="1"/>
      <p:bldP spid="27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E5BC24-15C0-B5AD-B757-9E3A5D9920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21"/>
            <a:ext cx="8928992" cy="4232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EAA06AF-6D48-5AB3-EAB0-B9289BD8654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229200"/>
            <a:ext cx="8928992" cy="69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368" y="2492896"/>
            <a:ext cx="2598197" cy="210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2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52DB18-557E-5F89-B0AF-7155202F96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0" y="900000"/>
            <a:ext cx="9148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C2CBDE-1CD9-AA9D-0C6E-FF3CA9A52D75}"/>
              </a:ext>
            </a:extLst>
          </p:cNvPr>
          <p:cNvSpPr/>
          <p:nvPr/>
        </p:nvSpPr>
        <p:spPr bwMode="white">
          <a:xfrm>
            <a:off x="359960" y="1024887"/>
            <a:ext cx="5376000" cy="35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94B903-128F-89B2-7086-64AE59E3C75C}"/>
              </a:ext>
            </a:extLst>
          </p:cNvPr>
          <p:cNvSpPr/>
          <p:nvPr/>
        </p:nvSpPr>
        <p:spPr bwMode="white">
          <a:xfrm>
            <a:off x="450686" y="1672036"/>
            <a:ext cx="5645313" cy="37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E310FB1-4DC0-8706-85A6-8846B09F01A0}"/>
              </a:ext>
            </a:extLst>
          </p:cNvPr>
          <p:cNvSpPr/>
          <p:nvPr/>
        </p:nvSpPr>
        <p:spPr bwMode="white">
          <a:xfrm>
            <a:off x="263352" y="2345676"/>
            <a:ext cx="3744416" cy="3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443DB59-D19B-E69B-0AB7-8619D51C5EA5}"/>
              </a:ext>
            </a:extLst>
          </p:cNvPr>
          <p:cNvSpPr/>
          <p:nvPr/>
        </p:nvSpPr>
        <p:spPr bwMode="white">
          <a:xfrm>
            <a:off x="450686" y="3042023"/>
            <a:ext cx="2101825" cy="30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54A3614-0C1B-121A-4202-5FCF5E8032F8}"/>
              </a:ext>
            </a:extLst>
          </p:cNvPr>
          <p:cNvSpPr/>
          <p:nvPr/>
        </p:nvSpPr>
        <p:spPr bwMode="white">
          <a:xfrm>
            <a:off x="450686" y="3658896"/>
            <a:ext cx="5285274" cy="54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313EA1C6-B275-51ED-308E-E10FF3470B48}"/>
              </a:ext>
            </a:extLst>
          </p:cNvPr>
          <p:cNvSpPr/>
          <p:nvPr/>
        </p:nvSpPr>
        <p:spPr bwMode="white">
          <a:xfrm>
            <a:off x="450686" y="4374165"/>
            <a:ext cx="5285274" cy="49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EEA539B9-D99D-1517-FDA5-C88694846735}"/>
              </a:ext>
            </a:extLst>
          </p:cNvPr>
          <p:cNvSpPr/>
          <p:nvPr/>
        </p:nvSpPr>
        <p:spPr bwMode="white">
          <a:xfrm>
            <a:off x="450686" y="5032667"/>
            <a:ext cx="4493186" cy="43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BEA2039C-EDF8-0A12-850B-02D2D8E68BA6}"/>
              </a:ext>
            </a:extLst>
          </p:cNvPr>
          <p:cNvSpPr/>
          <p:nvPr/>
        </p:nvSpPr>
        <p:spPr bwMode="white">
          <a:xfrm>
            <a:off x="450686" y="5823627"/>
            <a:ext cx="4133146" cy="83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983468"/>
            <a:ext cx="2592288" cy="2099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7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26" grpId="0" animBg="1"/>
      <p:bldP spid="29" grpId="0" animBg="1"/>
      <p:bldP spid="32" grpId="0" animBg="1"/>
      <p:bldP spid="39" grpId="0" animBg="1"/>
      <p:bldP spid="44" grpId="0" animBg="1"/>
      <p:bldP spid="4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C89F7F-EE98-9381-09C0-16B3695A53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572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6CBD426-1B2A-6DC2-EEDA-F7912E9E27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2" t="1564" r="5818" b="49619"/>
          <a:stretch/>
        </p:blipFill>
        <p:spPr>
          <a:xfrm>
            <a:off x="8472264" y="4509120"/>
            <a:ext cx="3384376" cy="2193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8969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CBD426-1B2A-6DC2-EEDA-F7912E9E27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162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E8E56B-AD5F-F168-D16C-0D42186B83D8}"/>
              </a:ext>
            </a:extLst>
          </p:cNvPr>
          <p:cNvSpPr/>
          <p:nvPr/>
        </p:nvSpPr>
        <p:spPr bwMode="white">
          <a:xfrm>
            <a:off x="335359" y="980728"/>
            <a:ext cx="6883437" cy="576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FAB4A7-34E2-4E50-A23B-F4B9857B9637}"/>
              </a:ext>
            </a:extLst>
          </p:cNvPr>
          <p:cNvSpPr/>
          <p:nvPr/>
        </p:nvSpPr>
        <p:spPr bwMode="white">
          <a:xfrm>
            <a:off x="335360" y="1900147"/>
            <a:ext cx="3096344" cy="41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A6CB8D6-8314-128B-E3B5-5F0AD41A1D06}"/>
              </a:ext>
            </a:extLst>
          </p:cNvPr>
          <p:cNvSpPr/>
          <p:nvPr/>
        </p:nvSpPr>
        <p:spPr bwMode="white">
          <a:xfrm>
            <a:off x="459128" y="2719316"/>
            <a:ext cx="5198280" cy="45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886732E-1F26-8881-9D0B-9212AEA6B4AD}"/>
              </a:ext>
            </a:extLst>
          </p:cNvPr>
          <p:cNvSpPr/>
          <p:nvPr/>
        </p:nvSpPr>
        <p:spPr bwMode="white">
          <a:xfrm>
            <a:off x="459128" y="3605161"/>
            <a:ext cx="9237272" cy="40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4833F75-1DA1-3CEE-E0FD-4D9E833658C6}"/>
              </a:ext>
            </a:extLst>
          </p:cNvPr>
          <p:cNvSpPr/>
          <p:nvPr/>
        </p:nvSpPr>
        <p:spPr bwMode="white">
          <a:xfrm>
            <a:off x="459128" y="4500531"/>
            <a:ext cx="6759669" cy="36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E710DDE-9972-8F8E-11D4-D31C1706A598}"/>
              </a:ext>
            </a:extLst>
          </p:cNvPr>
          <p:cNvSpPr/>
          <p:nvPr/>
        </p:nvSpPr>
        <p:spPr bwMode="white">
          <a:xfrm>
            <a:off x="459128" y="5348275"/>
            <a:ext cx="2468520" cy="36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E710DDE-9972-8F8E-11D4-D31C1706A598}"/>
              </a:ext>
            </a:extLst>
          </p:cNvPr>
          <p:cNvSpPr/>
          <p:nvPr/>
        </p:nvSpPr>
        <p:spPr bwMode="white">
          <a:xfrm>
            <a:off x="2927648" y="5281600"/>
            <a:ext cx="5472608" cy="4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03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6" grpId="0" animBg="1"/>
      <p:bldP spid="19" grpId="0" animBg="1"/>
      <p:bldP spid="27" grpId="0" animBg="1"/>
      <p:bldP spid="30" grpId="0" animBg="1"/>
      <p:bldP spid="3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2023-11-18T18:37:16Z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