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51" r:id="rId5"/>
    <p:sldId id="348" r:id="rId6"/>
    <p:sldId id="346" r:id="rId7"/>
    <p:sldId id="345" r:id="rId8"/>
    <p:sldId id="342" r:id="rId9"/>
    <p:sldId id="340" r:id="rId10"/>
    <p:sldId id="352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29" r:id="rId19"/>
    <p:sldId id="328" r:id="rId20"/>
    <p:sldId id="326" r:id="rId21"/>
    <p:sldId id="35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14525"/>
            <a:ext cx="111918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2A88A-F584-DCA0-BA53-1F8CE875D1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" t="69026"/>
          <a:stretch/>
        </p:blipFill>
        <p:spPr>
          <a:xfrm>
            <a:off x="335360" y="908720"/>
            <a:ext cx="11015944" cy="1716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2809E-CDAE-5092-5D47-AB93FC927A06}"/>
              </a:ext>
            </a:extLst>
          </p:cNvPr>
          <p:cNvSpPr/>
          <p:nvPr/>
        </p:nvSpPr>
        <p:spPr bwMode="white">
          <a:xfrm>
            <a:off x="6505287" y="1987217"/>
            <a:ext cx="609322" cy="40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EDE12FB-882F-1463-4D87-DC2A370844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9" r="12704"/>
          <a:stretch/>
        </p:blipFill>
        <p:spPr>
          <a:xfrm>
            <a:off x="815072" y="2633384"/>
            <a:ext cx="10056520" cy="4044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150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D4003-BF4E-A419-E78C-789B853D03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3"/>
            <a:ext cx="9048408" cy="600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1DFC0-23A4-7826-86B9-81C9E606B9AC}"/>
              </a:ext>
            </a:extLst>
          </p:cNvPr>
          <p:cNvSpPr/>
          <p:nvPr/>
        </p:nvSpPr>
        <p:spPr bwMode="white">
          <a:xfrm>
            <a:off x="6719472" y="6165304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77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D645A-7422-EBBD-A5C2-580012BDB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081120" cy="444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27B94F-E208-0ACD-321E-11B8A2C5AE92}"/>
              </a:ext>
            </a:extLst>
          </p:cNvPr>
          <p:cNvSpPr/>
          <p:nvPr/>
        </p:nvSpPr>
        <p:spPr bwMode="white">
          <a:xfrm>
            <a:off x="9282241" y="4633040"/>
            <a:ext cx="630183" cy="52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7E4F5B2-6094-3DD3-605F-153E733AE5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08" t="3416" r="5615" b="28940"/>
          <a:stretch/>
        </p:blipFill>
        <p:spPr>
          <a:xfrm>
            <a:off x="6672064" y="4633040"/>
            <a:ext cx="2232248" cy="218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441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4F5B2-6094-3DD3-605F-153E733AE5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031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13E04-63F1-4DDB-E925-050C928AF8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10387"/>
            <a:ext cx="8640000" cy="454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D7A0A7-21B9-F797-4B62-AEA27714B769}"/>
              </a:ext>
            </a:extLst>
          </p:cNvPr>
          <p:cNvSpPr/>
          <p:nvPr/>
        </p:nvSpPr>
        <p:spPr bwMode="white">
          <a:xfrm>
            <a:off x="1127448" y="4941169"/>
            <a:ext cx="65077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7D4AFF-899D-8B1F-9DD4-F2CB9A75B2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5" r="64390" b="3587"/>
          <a:stretch/>
        </p:blipFill>
        <p:spPr>
          <a:xfrm>
            <a:off x="9048328" y="1866362"/>
            <a:ext cx="3024336" cy="287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174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48F9C-5EED-C11F-CB0F-10A996DCB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157517" cy="309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E6934-0F88-103D-31AE-099186308A1E}"/>
              </a:ext>
            </a:extLst>
          </p:cNvPr>
          <p:cNvSpPr/>
          <p:nvPr/>
        </p:nvSpPr>
        <p:spPr bwMode="white">
          <a:xfrm>
            <a:off x="7320136" y="3212977"/>
            <a:ext cx="10758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7D4AFF-899D-8B1F-9DD4-F2CB9A75B2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83" t="1402" r="9971" b="3587"/>
          <a:stretch/>
        </p:blipFill>
        <p:spPr>
          <a:xfrm>
            <a:off x="8764779" y="3039497"/>
            <a:ext cx="3019853" cy="370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87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F7CBD-F6FC-79F6-4A74-9B19ABE6C1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5"/>
          <a:stretch/>
        </p:blipFill>
        <p:spPr>
          <a:xfrm>
            <a:off x="407368" y="764739"/>
            <a:ext cx="8280000" cy="1080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D329AC-4C32-6CC5-A617-5096CAB8D1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58"/>
          <a:stretch/>
        </p:blipFill>
        <p:spPr>
          <a:xfrm>
            <a:off x="983432" y="1988840"/>
            <a:ext cx="8280000" cy="1714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794C4C1-6D82-319D-4CEF-037031FF23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7" r="12704" b="3422"/>
          <a:stretch/>
        </p:blipFill>
        <p:spPr>
          <a:xfrm>
            <a:off x="1775520" y="3784735"/>
            <a:ext cx="6408712" cy="302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871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329AC-4C32-6CC5-A617-5096CAB8D1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76"/>
          <a:stretch/>
        </p:blipFill>
        <p:spPr>
          <a:xfrm>
            <a:off x="407368" y="1052736"/>
            <a:ext cx="11520000" cy="244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207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A8A7B-F3DF-B638-DA22-76D8428C53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4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864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CDBEC-BEBC-C400-4DA4-58F01CEED6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991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A1990-2275-A9D6-9E80-5A91766B1F70}"/>
              </a:ext>
            </a:extLst>
          </p:cNvPr>
          <p:cNvSpPr/>
          <p:nvPr/>
        </p:nvSpPr>
        <p:spPr bwMode="white">
          <a:xfrm>
            <a:off x="683308" y="1028612"/>
            <a:ext cx="5844740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4F24D0-09B0-138E-CDD6-3D07A1C24BA1}"/>
              </a:ext>
            </a:extLst>
          </p:cNvPr>
          <p:cNvSpPr/>
          <p:nvPr/>
        </p:nvSpPr>
        <p:spPr bwMode="white">
          <a:xfrm>
            <a:off x="683308" y="1791100"/>
            <a:ext cx="8221004" cy="45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7BCF04-75A8-B136-49B1-3783CACFD74F}"/>
              </a:ext>
            </a:extLst>
          </p:cNvPr>
          <p:cNvSpPr/>
          <p:nvPr/>
        </p:nvSpPr>
        <p:spPr bwMode="white">
          <a:xfrm>
            <a:off x="683308" y="2571961"/>
            <a:ext cx="8509036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B2C6C1-991D-B848-1028-2B533C948715}"/>
              </a:ext>
            </a:extLst>
          </p:cNvPr>
          <p:cNvSpPr/>
          <p:nvPr/>
        </p:nvSpPr>
        <p:spPr bwMode="white">
          <a:xfrm>
            <a:off x="683308" y="3352822"/>
            <a:ext cx="10021204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C364FEC-719F-116C-76E8-D0F3FBAE2C81}"/>
              </a:ext>
            </a:extLst>
          </p:cNvPr>
          <p:cNvSpPr/>
          <p:nvPr/>
        </p:nvSpPr>
        <p:spPr bwMode="white">
          <a:xfrm>
            <a:off x="683308" y="4124497"/>
            <a:ext cx="4045223" cy="45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6904D2-ED66-0DD3-9E86-EA1EC3D64312}"/>
              </a:ext>
            </a:extLst>
          </p:cNvPr>
          <p:cNvSpPr/>
          <p:nvPr/>
        </p:nvSpPr>
        <p:spPr bwMode="white">
          <a:xfrm>
            <a:off x="683308" y="4896172"/>
            <a:ext cx="10093212" cy="176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3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75CB1-D46A-B878-8E14-21C40B4231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35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FAA617-BFF3-ED16-DBB3-B9CE35A614FD}"/>
              </a:ext>
            </a:extLst>
          </p:cNvPr>
          <p:cNvSpPr/>
          <p:nvPr/>
        </p:nvSpPr>
        <p:spPr bwMode="white">
          <a:xfrm>
            <a:off x="9496436" y="2548273"/>
            <a:ext cx="1656627" cy="5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5B1F10-DF59-478C-ADAB-85BE46742A29}"/>
              </a:ext>
            </a:extLst>
          </p:cNvPr>
          <p:cNvSpPr/>
          <p:nvPr/>
        </p:nvSpPr>
        <p:spPr bwMode="white">
          <a:xfrm>
            <a:off x="971517" y="3408242"/>
            <a:ext cx="1029795" cy="47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49A4C5-017A-086E-66F4-64E4A152B23E}"/>
              </a:ext>
            </a:extLst>
          </p:cNvPr>
          <p:cNvSpPr/>
          <p:nvPr/>
        </p:nvSpPr>
        <p:spPr bwMode="white">
          <a:xfrm>
            <a:off x="3810172" y="3390326"/>
            <a:ext cx="2722243" cy="5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02DD0C-D857-AF03-3DC4-8665924CEBFC}"/>
              </a:ext>
            </a:extLst>
          </p:cNvPr>
          <p:cNvSpPr/>
          <p:nvPr/>
        </p:nvSpPr>
        <p:spPr bwMode="white">
          <a:xfrm>
            <a:off x="8502459" y="5083390"/>
            <a:ext cx="1020840" cy="42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CE4D01-32F5-866F-C845-F6851B3D6C27}"/>
              </a:ext>
            </a:extLst>
          </p:cNvPr>
          <p:cNvSpPr/>
          <p:nvPr/>
        </p:nvSpPr>
        <p:spPr bwMode="white">
          <a:xfrm>
            <a:off x="4786239" y="5877272"/>
            <a:ext cx="17461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8A89F-373D-FEA6-8E5F-6B3DD27569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03"/>
          <a:stretch/>
        </p:blipFill>
        <p:spPr>
          <a:xfrm>
            <a:off x="407368" y="692696"/>
            <a:ext cx="9073008" cy="3239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36504A8-38FC-020C-B75F-214CD537E6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8" t="2653" r="13328" b="13525"/>
          <a:stretch/>
        </p:blipFill>
        <p:spPr>
          <a:xfrm>
            <a:off x="2135560" y="3927269"/>
            <a:ext cx="5616624" cy="287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601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8A89F-373D-FEA6-8E5F-6B3DD27569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" t="72726"/>
          <a:stretch/>
        </p:blipFill>
        <p:spPr>
          <a:xfrm>
            <a:off x="407368" y="797376"/>
            <a:ext cx="10655904" cy="162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5B2804-F093-BB71-784C-FEF9B87A2BFF}"/>
              </a:ext>
            </a:extLst>
          </p:cNvPr>
          <p:cNvSpPr/>
          <p:nvPr/>
        </p:nvSpPr>
        <p:spPr bwMode="white">
          <a:xfrm>
            <a:off x="9768408" y="1632259"/>
            <a:ext cx="864096" cy="82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336504A8-38FC-020C-B75F-214CD537E6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91"/>
          <a:stretch/>
        </p:blipFill>
        <p:spPr>
          <a:xfrm>
            <a:off x="407368" y="6237312"/>
            <a:ext cx="11520000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36504A8-38FC-020C-B75F-214CD537E6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" t="3668" r="13116" b="13762"/>
          <a:stretch/>
        </p:blipFill>
        <p:spPr>
          <a:xfrm>
            <a:off x="1847528" y="2407401"/>
            <a:ext cx="7632848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7DF32-0629-5705-2520-9E65B60653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35"/>
          <a:stretch/>
        </p:blipFill>
        <p:spPr>
          <a:xfrm>
            <a:off x="407368" y="692696"/>
            <a:ext cx="8496944" cy="324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200922A-582A-65FB-357D-8EFB5E7808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5" t="1402" r="17344" b="31091"/>
          <a:stretch/>
        </p:blipFill>
        <p:spPr>
          <a:xfrm>
            <a:off x="1847528" y="3940144"/>
            <a:ext cx="5544616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766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7DF32-0629-5705-2520-9E65B60653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84233"/>
          <a:stretch/>
        </p:blipFill>
        <p:spPr>
          <a:xfrm>
            <a:off x="407368" y="908720"/>
            <a:ext cx="10943936" cy="850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9E098D-9D9A-41D3-0122-ACCB72ACB284}"/>
              </a:ext>
            </a:extLst>
          </p:cNvPr>
          <p:cNvSpPr/>
          <p:nvPr/>
        </p:nvSpPr>
        <p:spPr bwMode="white">
          <a:xfrm>
            <a:off x="10237386" y="1092133"/>
            <a:ext cx="352264" cy="4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6200922A-582A-65FB-357D-8EFB5E7808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9"/>
          <a:stretch/>
        </p:blipFill>
        <p:spPr>
          <a:xfrm>
            <a:off x="407368" y="1844824"/>
            <a:ext cx="11520000" cy="177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825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05F40E11-101F-E64C-B0F6-28805AF740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" r="70835" b="5875"/>
          <a:stretch/>
        </p:blipFill>
        <p:spPr>
          <a:xfrm>
            <a:off x="9336360" y="3429000"/>
            <a:ext cx="2639696" cy="328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5D3200A-5E1C-9BE3-68EB-118F630BA6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649072" cy="375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F2E0E8-847F-030C-F9D2-643EB44E7C9F}"/>
              </a:ext>
            </a:extLst>
          </p:cNvPr>
          <p:cNvSpPr/>
          <p:nvPr/>
        </p:nvSpPr>
        <p:spPr bwMode="white">
          <a:xfrm>
            <a:off x="9048328" y="3192847"/>
            <a:ext cx="540060" cy="47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2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19A0F-7F15-BADF-633A-9E19B3FCDE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51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EAAA0-31CF-ACF5-9D15-387AD07F39C7}"/>
              </a:ext>
            </a:extLst>
          </p:cNvPr>
          <p:cNvSpPr/>
          <p:nvPr/>
        </p:nvSpPr>
        <p:spPr bwMode="white">
          <a:xfrm>
            <a:off x="3282607" y="3617938"/>
            <a:ext cx="866380" cy="40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5F40E11-101F-E64C-B0F6-28805AF740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7" t="3320" r="18330" b="5875"/>
          <a:stretch/>
        </p:blipFill>
        <p:spPr>
          <a:xfrm>
            <a:off x="5879976" y="3200453"/>
            <a:ext cx="2808312" cy="35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546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0B9B3-B9D0-C00C-FD68-B278E8232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360000" cy="301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C8383-9CA4-4CC6-419F-E67C7212E81D}"/>
              </a:ext>
            </a:extLst>
          </p:cNvPr>
          <p:cNvSpPr/>
          <p:nvPr/>
        </p:nvSpPr>
        <p:spPr bwMode="white">
          <a:xfrm>
            <a:off x="8688288" y="3247998"/>
            <a:ext cx="630183" cy="54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8788A7C-CBBB-E80B-987E-5DFAE0F22B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2" r="39456" b="3588"/>
          <a:stretch/>
        </p:blipFill>
        <p:spPr>
          <a:xfrm>
            <a:off x="3071664" y="3074418"/>
            <a:ext cx="4104455" cy="323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326DA4A-15CB-BC87-C063-904FE14476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88"/>
          <a:stretch/>
        </p:blipFill>
        <p:spPr>
          <a:xfrm>
            <a:off x="1055440" y="6279726"/>
            <a:ext cx="9360000" cy="5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169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A349C-40BC-27E6-8D28-7F29D9A509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2"/>
          <a:stretch/>
        </p:blipFill>
        <p:spPr>
          <a:xfrm>
            <a:off x="407368" y="967919"/>
            <a:ext cx="8928992" cy="3469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13FE47-1335-B4FB-29AF-4602FDAFC1DC}"/>
              </a:ext>
            </a:extLst>
          </p:cNvPr>
          <p:cNvSpPr/>
          <p:nvPr/>
        </p:nvSpPr>
        <p:spPr bwMode="white">
          <a:xfrm>
            <a:off x="6137162" y="3883192"/>
            <a:ext cx="894942" cy="4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9FAE6B-AA0D-3C8E-2F6E-62C510899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6" r="38332" b="4144"/>
          <a:stretch/>
        </p:blipFill>
        <p:spPr>
          <a:xfrm>
            <a:off x="7612116" y="3717032"/>
            <a:ext cx="4460548" cy="302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028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2A88A-F584-DCA0-BA53-1F8CE875D1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73"/>
          <a:stretch/>
        </p:blipFill>
        <p:spPr>
          <a:xfrm>
            <a:off x="407368" y="900001"/>
            <a:ext cx="11520000" cy="368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879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2023-11-17T16:00:12Z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