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4" r:id="rId4"/>
    <p:sldId id="353" r:id="rId5"/>
    <p:sldId id="351" r:id="rId6"/>
    <p:sldId id="350" r:id="rId7"/>
    <p:sldId id="348" r:id="rId8"/>
    <p:sldId id="347" r:id="rId9"/>
    <p:sldId id="344" r:id="rId10"/>
    <p:sldId id="343" r:id="rId11"/>
    <p:sldId id="342" r:id="rId12"/>
    <p:sldId id="341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8" r:id="rId24"/>
    <p:sldId id="327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3090862"/>
            <a:ext cx="111061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1D8BE6-639C-02D4-EFF0-98C8CBF3A5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670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200166-3BC7-5C68-EDA7-3C1EB8A33663}"/>
              </a:ext>
            </a:extLst>
          </p:cNvPr>
          <p:cNvSpPr/>
          <p:nvPr/>
        </p:nvSpPr>
        <p:spPr bwMode="white">
          <a:xfrm>
            <a:off x="335360" y="1166827"/>
            <a:ext cx="8352928" cy="54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3EC614-C123-80DC-6898-664A908FB56D}"/>
              </a:ext>
            </a:extLst>
          </p:cNvPr>
          <p:cNvSpPr/>
          <p:nvPr/>
        </p:nvSpPr>
        <p:spPr bwMode="white">
          <a:xfrm>
            <a:off x="459128" y="2034013"/>
            <a:ext cx="4503272" cy="38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C110AE-F074-F448-AAC9-CD0D97703E35}"/>
              </a:ext>
            </a:extLst>
          </p:cNvPr>
          <p:cNvSpPr/>
          <p:nvPr/>
        </p:nvSpPr>
        <p:spPr bwMode="white">
          <a:xfrm>
            <a:off x="459128" y="2815433"/>
            <a:ext cx="2684544" cy="36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E9FD15-1F4A-E6C0-6D4D-12811BD536AB}"/>
              </a:ext>
            </a:extLst>
          </p:cNvPr>
          <p:cNvSpPr/>
          <p:nvPr/>
        </p:nvSpPr>
        <p:spPr bwMode="white">
          <a:xfrm>
            <a:off x="3143672" y="2805904"/>
            <a:ext cx="2637506" cy="37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6E8B7D8-8A4E-5285-1F84-3689DE0284EA}"/>
              </a:ext>
            </a:extLst>
          </p:cNvPr>
          <p:cNvSpPr/>
          <p:nvPr/>
        </p:nvSpPr>
        <p:spPr bwMode="white">
          <a:xfrm>
            <a:off x="335360" y="3530148"/>
            <a:ext cx="4464496" cy="4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888BE78-19EF-587E-B71F-2A082E020CA7}"/>
              </a:ext>
            </a:extLst>
          </p:cNvPr>
          <p:cNvSpPr/>
          <p:nvPr/>
        </p:nvSpPr>
        <p:spPr bwMode="white">
          <a:xfrm>
            <a:off x="459128" y="4302040"/>
            <a:ext cx="5626710" cy="4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4872809-1E91-D4FF-86D6-DB89A672A070}"/>
              </a:ext>
            </a:extLst>
          </p:cNvPr>
          <p:cNvSpPr/>
          <p:nvPr/>
        </p:nvSpPr>
        <p:spPr bwMode="white">
          <a:xfrm>
            <a:off x="459128" y="5064402"/>
            <a:ext cx="4340728" cy="4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637B3B2-BE29-4F8C-276D-34703D981BE2}"/>
              </a:ext>
            </a:extLst>
          </p:cNvPr>
          <p:cNvSpPr/>
          <p:nvPr/>
        </p:nvSpPr>
        <p:spPr bwMode="white">
          <a:xfrm>
            <a:off x="459128" y="5798175"/>
            <a:ext cx="2599140" cy="46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2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4" grpId="0" animBg="1"/>
      <p:bldP spid="15" grpId="0" animBg="1"/>
      <p:bldP spid="18" grpId="0" animBg="1"/>
      <p:bldP spid="20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0C312-E431-44F0-979F-157F5FF712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38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D7FB1F-F081-B036-B1A8-82285DD7D46D}"/>
              </a:ext>
            </a:extLst>
          </p:cNvPr>
          <p:cNvSpPr/>
          <p:nvPr/>
        </p:nvSpPr>
        <p:spPr bwMode="white">
          <a:xfrm>
            <a:off x="10737285" y="4894133"/>
            <a:ext cx="447471" cy="4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8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0DF72-4754-1202-293F-A6EF9250E7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073008" cy="412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3E58A9-FDC4-AD0A-1120-F1A8C74F7831}"/>
              </a:ext>
            </a:extLst>
          </p:cNvPr>
          <p:cNvSpPr/>
          <p:nvPr/>
        </p:nvSpPr>
        <p:spPr bwMode="white">
          <a:xfrm>
            <a:off x="8400256" y="3789040"/>
            <a:ext cx="516356" cy="49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0744E86-CE72-A9C6-E219-FA6C651539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5" r="68960" b="9137"/>
          <a:stretch/>
        </p:blipFill>
        <p:spPr>
          <a:xfrm>
            <a:off x="9480376" y="2420888"/>
            <a:ext cx="2592288" cy="245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684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BFE633-358F-7317-7477-4CCCF95BE4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505056" cy="3639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E23137-FC9C-CB9D-2173-481F5CF6E6A7}"/>
              </a:ext>
            </a:extLst>
          </p:cNvPr>
          <p:cNvSpPr/>
          <p:nvPr/>
        </p:nvSpPr>
        <p:spPr bwMode="white">
          <a:xfrm>
            <a:off x="8760296" y="3284984"/>
            <a:ext cx="514729" cy="45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0744E86-CE72-A9C6-E219-FA6C651539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2" t="10880" r="10828" b="10914"/>
          <a:stretch/>
        </p:blipFill>
        <p:spPr>
          <a:xfrm>
            <a:off x="4079776" y="4539482"/>
            <a:ext cx="3240360" cy="2263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26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CEC3D-2B19-E57D-37C5-70610DA9B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3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5BE787-2901-03E6-0A37-E8D3CC4CB8F9}"/>
              </a:ext>
            </a:extLst>
          </p:cNvPr>
          <p:cNvSpPr/>
          <p:nvPr/>
        </p:nvSpPr>
        <p:spPr bwMode="white">
          <a:xfrm>
            <a:off x="6600056" y="4815492"/>
            <a:ext cx="1185824" cy="120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49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43780-DEE3-FB7D-2196-4BB4EC4EAD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65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D7D06F-3184-7038-D72D-A8C423CE4D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1" r="7277" b="67345"/>
          <a:stretch/>
        </p:blipFill>
        <p:spPr>
          <a:xfrm>
            <a:off x="8182952" y="4869160"/>
            <a:ext cx="3744416" cy="188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2477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7D06F-3184-7038-D72D-A8C423CE4D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3" y="900000"/>
            <a:ext cx="9447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CE754C-5B70-E46D-D251-069B1183563C}"/>
              </a:ext>
            </a:extLst>
          </p:cNvPr>
          <p:cNvSpPr/>
          <p:nvPr/>
        </p:nvSpPr>
        <p:spPr bwMode="white">
          <a:xfrm>
            <a:off x="335360" y="900000"/>
            <a:ext cx="4975185" cy="123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02A745-D646-0944-A1C7-67C31B7436D4}"/>
              </a:ext>
            </a:extLst>
          </p:cNvPr>
          <p:cNvSpPr/>
          <p:nvPr/>
        </p:nvSpPr>
        <p:spPr bwMode="white">
          <a:xfrm>
            <a:off x="452481" y="2348880"/>
            <a:ext cx="3417903" cy="87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384801F-6DC1-6644-9C0A-3425D8E4AE99}"/>
              </a:ext>
            </a:extLst>
          </p:cNvPr>
          <p:cNvSpPr/>
          <p:nvPr/>
        </p:nvSpPr>
        <p:spPr bwMode="white">
          <a:xfrm>
            <a:off x="335360" y="3447840"/>
            <a:ext cx="3174985" cy="99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03DD2A8-14ED-EE57-9BB1-0FB59DE3E487}"/>
              </a:ext>
            </a:extLst>
          </p:cNvPr>
          <p:cNvSpPr/>
          <p:nvPr/>
        </p:nvSpPr>
        <p:spPr bwMode="white">
          <a:xfrm>
            <a:off x="452482" y="4706132"/>
            <a:ext cx="3489911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D534555-AD52-7243-CED5-4D13FF072E54}"/>
              </a:ext>
            </a:extLst>
          </p:cNvPr>
          <p:cNvSpPr/>
          <p:nvPr/>
        </p:nvSpPr>
        <p:spPr bwMode="white">
          <a:xfrm>
            <a:off x="366594" y="5393894"/>
            <a:ext cx="1998874" cy="31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1AD9428-DC22-DA52-1521-92B4B2EEE517}"/>
              </a:ext>
            </a:extLst>
          </p:cNvPr>
          <p:cNvSpPr/>
          <p:nvPr/>
        </p:nvSpPr>
        <p:spPr bwMode="white">
          <a:xfrm>
            <a:off x="452482" y="6097286"/>
            <a:ext cx="4714047" cy="32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03DD2A8-14ED-EE57-9BB1-0FB59DE3E487}"/>
              </a:ext>
            </a:extLst>
          </p:cNvPr>
          <p:cNvSpPr/>
          <p:nvPr/>
        </p:nvSpPr>
        <p:spPr bwMode="white">
          <a:xfrm>
            <a:off x="3942393" y="4706131"/>
            <a:ext cx="3384376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41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7" grpId="0" animBg="1"/>
      <p:bldP spid="22" grpId="0" animBg="1"/>
      <p:bldP spid="25" grpId="0" animBg="1"/>
      <p:bldP spid="27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EF3487-83DF-444C-021A-D55CEA0DAA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543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04A7F8-8E5B-2AFE-4B72-4E41510DFD5C}"/>
              </a:ext>
            </a:extLst>
          </p:cNvPr>
          <p:cNvSpPr/>
          <p:nvPr/>
        </p:nvSpPr>
        <p:spPr bwMode="white">
          <a:xfrm>
            <a:off x="335360" y="1014329"/>
            <a:ext cx="9387371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6C5664-5CF8-2285-AF7D-8B185923DD4D}"/>
              </a:ext>
            </a:extLst>
          </p:cNvPr>
          <p:cNvSpPr/>
          <p:nvPr/>
        </p:nvSpPr>
        <p:spPr bwMode="white">
          <a:xfrm>
            <a:off x="335360" y="1843214"/>
            <a:ext cx="10225136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8A2343-F0CB-55BD-0DCF-E4DA8B36D428}"/>
              </a:ext>
            </a:extLst>
          </p:cNvPr>
          <p:cNvSpPr/>
          <p:nvPr/>
        </p:nvSpPr>
        <p:spPr bwMode="white">
          <a:xfrm>
            <a:off x="335360" y="2681627"/>
            <a:ext cx="5331570" cy="4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34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2E6F1-CDA4-161E-0475-C0EB4FC678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22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D71BF27-85E4-C243-9E09-BC7C96A6A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8" r="7078" b="47187"/>
          <a:stretch/>
        </p:blipFill>
        <p:spPr>
          <a:xfrm>
            <a:off x="4943872" y="4293096"/>
            <a:ext cx="3960440" cy="2466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12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1BF27-85E4-C243-9E09-BC7C96A6AE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924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901CA8-422C-7901-FBF1-09375A22E2A3}"/>
              </a:ext>
            </a:extLst>
          </p:cNvPr>
          <p:cNvSpPr/>
          <p:nvPr/>
        </p:nvSpPr>
        <p:spPr bwMode="white">
          <a:xfrm>
            <a:off x="335360" y="1071466"/>
            <a:ext cx="6408712" cy="12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EF020B-AB75-DD36-FE02-8B147104947F}"/>
              </a:ext>
            </a:extLst>
          </p:cNvPr>
          <p:cNvSpPr/>
          <p:nvPr/>
        </p:nvSpPr>
        <p:spPr bwMode="white">
          <a:xfrm>
            <a:off x="335360" y="2595615"/>
            <a:ext cx="4680520" cy="4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823008-7C43-7AF1-5AFA-5B98A086F969}"/>
              </a:ext>
            </a:extLst>
          </p:cNvPr>
          <p:cNvSpPr/>
          <p:nvPr/>
        </p:nvSpPr>
        <p:spPr bwMode="white">
          <a:xfrm>
            <a:off x="335360" y="3414846"/>
            <a:ext cx="4160528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5E470AE-FA1B-8FA9-62FF-5779EC676E08}"/>
              </a:ext>
            </a:extLst>
          </p:cNvPr>
          <p:cNvSpPr/>
          <p:nvPr/>
        </p:nvSpPr>
        <p:spPr bwMode="white">
          <a:xfrm>
            <a:off x="506732" y="4167397"/>
            <a:ext cx="6237340" cy="50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6C02455-11C3-065E-1981-97910DFD09E0}"/>
              </a:ext>
            </a:extLst>
          </p:cNvPr>
          <p:cNvSpPr/>
          <p:nvPr/>
        </p:nvSpPr>
        <p:spPr bwMode="white">
          <a:xfrm>
            <a:off x="506732" y="5139039"/>
            <a:ext cx="2389685" cy="36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51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4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778A4C-F531-55BD-52FC-0D4473A0B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4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B5AE8F-C2DD-3803-511D-586A3F6B1907}"/>
              </a:ext>
            </a:extLst>
          </p:cNvPr>
          <p:cNvSpPr/>
          <p:nvPr/>
        </p:nvSpPr>
        <p:spPr bwMode="white">
          <a:xfrm>
            <a:off x="6176888" y="2762228"/>
            <a:ext cx="2304001" cy="51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9335A-377F-AB34-F8AC-FB959E6621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52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80DC7F-E8C3-4B3F-9E70-740AF7ED4E41}"/>
              </a:ext>
            </a:extLst>
          </p:cNvPr>
          <p:cNvSpPr/>
          <p:nvPr/>
        </p:nvSpPr>
        <p:spPr bwMode="white">
          <a:xfrm>
            <a:off x="335360" y="980728"/>
            <a:ext cx="9073008" cy="202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252E76-493A-B34F-3A99-FD70C59DE076}"/>
              </a:ext>
            </a:extLst>
          </p:cNvPr>
          <p:cNvSpPr/>
          <p:nvPr/>
        </p:nvSpPr>
        <p:spPr bwMode="white">
          <a:xfrm>
            <a:off x="335360" y="3395532"/>
            <a:ext cx="4246214" cy="4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587C3B-1FC6-4974-2BF8-70C56EA9C943}"/>
              </a:ext>
            </a:extLst>
          </p:cNvPr>
          <p:cNvSpPr/>
          <p:nvPr/>
        </p:nvSpPr>
        <p:spPr bwMode="white">
          <a:xfrm>
            <a:off x="335360" y="4243251"/>
            <a:ext cx="6408712" cy="4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219FD7-63DF-E843-6ED4-394AC66D6C50}"/>
              </a:ext>
            </a:extLst>
          </p:cNvPr>
          <p:cNvSpPr/>
          <p:nvPr/>
        </p:nvSpPr>
        <p:spPr bwMode="white">
          <a:xfrm>
            <a:off x="335360" y="5043345"/>
            <a:ext cx="2599140" cy="47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453EFE2-98B4-FB9A-0441-8D2BDF8875F7}"/>
              </a:ext>
            </a:extLst>
          </p:cNvPr>
          <p:cNvSpPr/>
          <p:nvPr/>
        </p:nvSpPr>
        <p:spPr bwMode="white">
          <a:xfrm>
            <a:off x="335360" y="5910113"/>
            <a:ext cx="2599140" cy="47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32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3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5F48F5-91E3-5109-8ACB-64AB2A99FE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009112" cy="5335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357DE38-5BA0-186D-7F8F-9493281B44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9" r="67085" b="4888"/>
          <a:stretch/>
        </p:blipFill>
        <p:spPr>
          <a:xfrm>
            <a:off x="6312024" y="4365104"/>
            <a:ext cx="3096344" cy="2410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450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C5BA4-FB6E-8F66-5365-8FDF9703EF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60376" cy="4676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357DE38-5BA0-186D-7F8F-9493281B44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9" r="38957" b="4888"/>
          <a:stretch/>
        </p:blipFill>
        <p:spPr>
          <a:xfrm>
            <a:off x="3575720" y="4878580"/>
            <a:ext cx="4608512" cy="1934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074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372083-B272-18C7-E729-D96D53DA65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712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79A9CF-319F-2B65-0EF3-597D327032F8}"/>
              </a:ext>
            </a:extLst>
          </p:cNvPr>
          <p:cNvSpPr/>
          <p:nvPr/>
        </p:nvSpPr>
        <p:spPr bwMode="white">
          <a:xfrm>
            <a:off x="335360" y="900001"/>
            <a:ext cx="8798459" cy="54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E95EBA-79F1-9618-5E59-FA2DA0791A43}"/>
              </a:ext>
            </a:extLst>
          </p:cNvPr>
          <p:cNvSpPr/>
          <p:nvPr/>
        </p:nvSpPr>
        <p:spPr bwMode="white">
          <a:xfrm>
            <a:off x="373445" y="1775975"/>
            <a:ext cx="4636560" cy="51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A0557E-2CF3-7E9E-2338-B04D70359A51}"/>
              </a:ext>
            </a:extLst>
          </p:cNvPr>
          <p:cNvSpPr/>
          <p:nvPr/>
        </p:nvSpPr>
        <p:spPr bwMode="white">
          <a:xfrm>
            <a:off x="5010005" y="1775976"/>
            <a:ext cx="4123813" cy="47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592B7AE-DBBD-0CB1-6C56-93253A5116D4}"/>
              </a:ext>
            </a:extLst>
          </p:cNvPr>
          <p:cNvSpPr/>
          <p:nvPr/>
        </p:nvSpPr>
        <p:spPr bwMode="white">
          <a:xfrm>
            <a:off x="335360" y="2613867"/>
            <a:ext cx="9158500" cy="210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C5E0C5B-A9D1-8401-3EB8-9A57CC811E6C}"/>
              </a:ext>
            </a:extLst>
          </p:cNvPr>
          <p:cNvSpPr/>
          <p:nvPr/>
        </p:nvSpPr>
        <p:spPr bwMode="white">
          <a:xfrm>
            <a:off x="335361" y="5098975"/>
            <a:ext cx="5607669" cy="41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AAC63BD-D563-B2D7-78DF-5E05194A6FDB}"/>
              </a:ext>
            </a:extLst>
          </p:cNvPr>
          <p:cNvSpPr/>
          <p:nvPr/>
        </p:nvSpPr>
        <p:spPr bwMode="white">
          <a:xfrm>
            <a:off x="335361" y="5936866"/>
            <a:ext cx="2513454" cy="37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64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6" grpId="0" animBg="1"/>
      <p:bldP spid="20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3F372-9960-433E-A056-835A8C1D16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75" y="900000"/>
            <a:ext cx="9623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A14E63-11BE-8781-92FB-9DDFBA56938E}"/>
              </a:ext>
            </a:extLst>
          </p:cNvPr>
          <p:cNvSpPr/>
          <p:nvPr/>
        </p:nvSpPr>
        <p:spPr bwMode="white">
          <a:xfrm>
            <a:off x="335360" y="955690"/>
            <a:ext cx="3054180" cy="37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36B100-FEB1-45AF-3115-182CF8F379BD}"/>
              </a:ext>
            </a:extLst>
          </p:cNvPr>
          <p:cNvSpPr/>
          <p:nvPr/>
        </p:nvSpPr>
        <p:spPr bwMode="white">
          <a:xfrm>
            <a:off x="3429309" y="1655801"/>
            <a:ext cx="2704222" cy="228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AFCFA5-5281-A068-9021-94A8DA9A1812}"/>
              </a:ext>
            </a:extLst>
          </p:cNvPr>
          <p:cNvSpPr/>
          <p:nvPr/>
        </p:nvSpPr>
        <p:spPr bwMode="white">
          <a:xfrm>
            <a:off x="5505197" y="4273259"/>
            <a:ext cx="2600824" cy="178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D0938F-A00B-CD55-6501-400E387BB418}"/>
              </a:ext>
            </a:extLst>
          </p:cNvPr>
          <p:cNvSpPr/>
          <p:nvPr/>
        </p:nvSpPr>
        <p:spPr bwMode="white">
          <a:xfrm>
            <a:off x="1377281" y="4010718"/>
            <a:ext cx="2608779" cy="2601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71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08D12-8F4B-DF17-B0F7-34E2F74746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81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159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3099B-3AD3-03FD-FD7F-73C6AA7768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38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D85124-F66E-951F-90E2-ABD866176090}"/>
              </a:ext>
            </a:extLst>
          </p:cNvPr>
          <p:cNvSpPr/>
          <p:nvPr/>
        </p:nvSpPr>
        <p:spPr bwMode="white">
          <a:xfrm>
            <a:off x="10813450" y="3931346"/>
            <a:ext cx="352264" cy="4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592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4FA7E-84F5-896C-3692-4089410347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8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55EBA7-74FA-E11B-702D-D704FCDF6F5E}"/>
              </a:ext>
            </a:extLst>
          </p:cNvPr>
          <p:cNvSpPr/>
          <p:nvPr/>
        </p:nvSpPr>
        <p:spPr bwMode="white">
          <a:xfrm>
            <a:off x="10756326" y="2966822"/>
            <a:ext cx="390346" cy="40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1947B2D-2493-1331-86D9-43E3DF05CF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4" r="73961" b="7427"/>
          <a:stretch/>
        </p:blipFill>
        <p:spPr>
          <a:xfrm>
            <a:off x="5015880" y="4436639"/>
            <a:ext cx="1800200" cy="2376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581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190980-A6AF-A63F-26F6-69597A4B0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02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D1B18D-21AF-6F0C-3884-A729F52D1558}"/>
              </a:ext>
            </a:extLst>
          </p:cNvPr>
          <p:cNvSpPr/>
          <p:nvPr/>
        </p:nvSpPr>
        <p:spPr bwMode="white">
          <a:xfrm>
            <a:off x="10756326" y="2939642"/>
            <a:ext cx="371305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1947B2D-2493-1331-86D9-43E3DF05CF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1" t="30983" r="24580" b="7427"/>
          <a:stretch/>
        </p:blipFill>
        <p:spPr>
          <a:xfrm>
            <a:off x="4439816" y="4437112"/>
            <a:ext cx="3384376" cy="2375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019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8F64D-D91C-E74E-4D3E-A0AC42F283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5"/>
            <a:ext cx="9649072" cy="3787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2AE704-DB56-1BC4-A62A-B4448E174E67}"/>
              </a:ext>
            </a:extLst>
          </p:cNvPr>
          <p:cNvSpPr/>
          <p:nvPr/>
        </p:nvSpPr>
        <p:spPr bwMode="white">
          <a:xfrm>
            <a:off x="8976320" y="2453953"/>
            <a:ext cx="437950" cy="40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8FA7B40-53F6-31E1-BD77-FC462A7D4E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5" r="62084" b="9965"/>
          <a:stretch/>
        </p:blipFill>
        <p:spPr>
          <a:xfrm>
            <a:off x="3719736" y="4618415"/>
            <a:ext cx="3096344" cy="2194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015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4A67F-05BC-4F6D-18AC-58B8BCA95D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055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597202-F235-6386-38E0-F5855EF3FD0E}"/>
              </a:ext>
            </a:extLst>
          </p:cNvPr>
          <p:cNvSpPr/>
          <p:nvPr/>
        </p:nvSpPr>
        <p:spPr bwMode="white">
          <a:xfrm>
            <a:off x="8147665" y="2066441"/>
            <a:ext cx="1113917" cy="55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8FA7B40-53F6-31E1-BD77-FC462A7D4E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7" t="19339" r="10204" b="9965"/>
          <a:stretch/>
        </p:blipFill>
        <p:spPr>
          <a:xfrm>
            <a:off x="3899756" y="3413468"/>
            <a:ext cx="4392488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416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B1E09-3954-19E5-A5B7-17A4CF205C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61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9A43C99-CE70-9D46-A134-74B83A7F93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41"/>
          <a:stretch/>
        </p:blipFill>
        <p:spPr>
          <a:xfrm>
            <a:off x="983432" y="2780928"/>
            <a:ext cx="9937104" cy="88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95AA46-9930-7997-B112-F0A70A227FC8}"/>
              </a:ext>
            </a:extLst>
          </p:cNvPr>
          <p:cNvSpPr/>
          <p:nvPr/>
        </p:nvSpPr>
        <p:spPr bwMode="white">
          <a:xfrm>
            <a:off x="8752291" y="2963121"/>
            <a:ext cx="1266247" cy="39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891A0FD-A6D7-D4A9-F947-B84D445BF0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4" b="8634"/>
          <a:stretch/>
        </p:blipFill>
        <p:spPr>
          <a:xfrm>
            <a:off x="3863752" y="3501008"/>
            <a:ext cx="3912136" cy="3168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931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AC4F0B-D0B5-8F10-1353-87C29B4F52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38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891A0FD-A6D7-D4A9-F947-B84D445BF0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3" t="5805" r="7703" b="8634"/>
          <a:stretch/>
        </p:blipFill>
        <p:spPr>
          <a:xfrm>
            <a:off x="3647728" y="3538037"/>
            <a:ext cx="4032448" cy="319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4899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2023-11-18T14:06:07Z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