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195549"/>
            <a:ext cx="11521280" cy="466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EF9BA-E9B4-6B0D-81DF-D778D09F41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91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4C342A-094F-F8BD-6859-D9E8FB6A4193}"/>
              </a:ext>
            </a:extLst>
          </p:cNvPr>
          <p:cNvSpPr/>
          <p:nvPr/>
        </p:nvSpPr>
        <p:spPr bwMode="white">
          <a:xfrm>
            <a:off x="335360" y="980728"/>
            <a:ext cx="6912768" cy="155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49E5DE-0DDA-5C5A-A512-872F29F99D32}"/>
              </a:ext>
            </a:extLst>
          </p:cNvPr>
          <p:cNvSpPr/>
          <p:nvPr/>
        </p:nvSpPr>
        <p:spPr bwMode="white">
          <a:xfrm>
            <a:off x="468649" y="2997187"/>
            <a:ext cx="2551537" cy="50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D52957-2547-C43C-AC80-C83E183BD4E1}"/>
              </a:ext>
            </a:extLst>
          </p:cNvPr>
          <p:cNvSpPr/>
          <p:nvPr/>
        </p:nvSpPr>
        <p:spPr bwMode="white">
          <a:xfrm>
            <a:off x="468649" y="3959986"/>
            <a:ext cx="2646743" cy="50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1359E64-7CC1-88D0-C7F9-34586A8CF479}"/>
              </a:ext>
            </a:extLst>
          </p:cNvPr>
          <p:cNvSpPr/>
          <p:nvPr/>
        </p:nvSpPr>
        <p:spPr bwMode="white">
          <a:xfrm>
            <a:off x="468649" y="4932318"/>
            <a:ext cx="7211527" cy="49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05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C7358-285E-B156-0D2E-45F6EFDCF7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9B2E1C-3F4B-0D04-3D73-CCEAF738442D}"/>
              </a:ext>
            </a:extLst>
          </p:cNvPr>
          <p:cNvSpPr/>
          <p:nvPr/>
        </p:nvSpPr>
        <p:spPr bwMode="white">
          <a:xfrm>
            <a:off x="681917" y="1042857"/>
            <a:ext cx="2749787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5FA62A-29E5-BDF5-BF02-A3AB8D4A81CC}"/>
              </a:ext>
            </a:extLst>
          </p:cNvPr>
          <p:cNvSpPr/>
          <p:nvPr/>
        </p:nvSpPr>
        <p:spPr bwMode="white">
          <a:xfrm>
            <a:off x="681917" y="1804761"/>
            <a:ext cx="3397859" cy="76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431F9EF-6FA7-CE93-BEE7-EE655991D954}"/>
              </a:ext>
            </a:extLst>
          </p:cNvPr>
          <p:cNvSpPr/>
          <p:nvPr/>
        </p:nvSpPr>
        <p:spPr bwMode="white">
          <a:xfrm>
            <a:off x="720000" y="2890476"/>
            <a:ext cx="7130973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CB78835-D57A-396F-560F-701574ED14B0}"/>
              </a:ext>
            </a:extLst>
          </p:cNvPr>
          <p:cNvSpPr/>
          <p:nvPr/>
        </p:nvSpPr>
        <p:spPr bwMode="white">
          <a:xfrm>
            <a:off x="681917" y="3842857"/>
            <a:ext cx="2580099" cy="5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4170BD0-2561-610E-5C3F-908507D1FA0A}"/>
              </a:ext>
            </a:extLst>
          </p:cNvPr>
          <p:cNvSpPr/>
          <p:nvPr/>
        </p:nvSpPr>
        <p:spPr bwMode="white">
          <a:xfrm>
            <a:off x="681917" y="4823809"/>
            <a:ext cx="7378512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A6780D5-3CF5-E12A-7811-3DB24621D054}"/>
              </a:ext>
            </a:extLst>
          </p:cNvPr>
          <p:cNvSpPr/>
          <p:nvPr/>
        </p:nvSpPr>
        <p:spPr bwMode="white">
          <a:xfrm>
            <a:off x="681917" y="5785713"/>
            <a:ext cx="5350611" cy="52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49B2E1C-3F4B-0D04-3D73-CCEAF738442D}"/>
              </a:ext>
            </a:extLst>
          </p:cNvPr>
          <p:cNvSpPr/>
          <p:nvPr/>
        </p:nvSpPr>
        <p:spPr bwMode="white">
          <a:xfrm>
            <a:off x="3431705" y="1042857"/>
            <a:ext cx="2736304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3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5" grpId="0" animBg="1"/>
      <p:bldP spid="17" grpId="0" animBg="1"/>
      <p:bldP spid="22" grpId="0" animBg="1"/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F7A39-75ED-5483-8176-C29B302ED1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69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12AAE1-1C7F-9E5A-BE31-730E5DC799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5" r="4470" b="59844"/>
          <a:stretch/>
        </p:blipFill>
        <p:spPr>
          <a:xfrm>
            <a:off x="4079776" y="3789040"/>
            <a:ext cx="3312368" cy="2659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2AAE1-1C7F-9E5A-BE31-730E5DC799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64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97FA5F-6482-9409-62B5-C5B7E4D97AB5}"/>
              </a:ext>
            </a:extLst>
          </p:cNvPr>
          <p:cNvSpPr/>
          <p:nvPr/>
        </p:nvSpPr>
        <p:spPr bwMode="white">
          <a:xfrm>
            <a:off x="693672" y="900001"/>
            <a:ext cx="3962168" cy="44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3AC70C-1D8B-D076-B299-3C207A544B8A}"/>
              </a:ext>
            </a:extLst>
          </p:cNvPr>
          <p:cNvSpPr/>
          <p:nvPr/>
        </p:nvSpPr>
        <p:spPr bwMode="white">
          <a:xfrm>
            <a:off x="785819" y="1696526"/>
            <a:ext cx="1803465" cy="26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1B63BD9-355A-4672-BA37-E7F7B068B707}"/>
              </a:ext>
            </a:extLst>
          </p:cNvPr>
          <p:cNvSpPr/>
          <p:nvPr/>
        </p:nvSpPr>
        <p:spPr bwMode="white">
          <a:xfrm>
            <a:off x="720000" y="2302148"/>
            <a:ext cx="4655920" cy="112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957D30E-BE11-D0C3-4F61-6A3591B95C65}"/>
              </a:ext>
            </a:extLst>
          </p:cNvPr>
          <p:cNvSpPr/>
          <p:nvPr/>
        </p:nvSpPr>
        <p:spPr bwMode="white">
          <a:xfrm>
            <a:off x="785818" y="3586034"/>
            <a:ext cx="1853797" cy="41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3EA6DB6-4ECA-6508-451B-FA5EF7687868}"/>
              </a:ext>
            </a:extLst>
          </p:cNvPr>
          <p:cNvSpPr/>
          <p:nvPr/>
        </p:nvSpPr>
        <p:spPr bwMode="white">
          <a:xfrm>
            <a:off x="720000" y="4287472"/>
            <a:ext cx="2711704" cy="36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0E29E12-966F-35D4-4222-5A779497FDF4}"/>
              </a:ext>
            </a:extLst>
          </p:cNvPr>
          <p:cNvSpPr/>
          <p:nvPr/>
        </p:nvSpPr>
        <p:spPr bwMode="white">
          <a:xfrm>
            <a:off x="786784" y="4935544"/>
            <a:ext cx="3705661" cy="43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697B9CE-96E1-8618-BA5A-5421B7ADECE2}"/>
              </a:ext>
            </a:extLst>
          </p:cNvPr>
          <p:cNvSpPr/>
          <p:nvPr/>
        </p:nvSpPr>
        <p:spPr bwMode="white">
          <a:xfrm>
            <a:off x="798982" y="5616956"/>
            <a:ext cx="3693463" cy="39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697B9CE-96E1-8618-BA5A-5421B7ADECE2}"/>
              </a:ext>
            </a:extLst>
          </p:cNvPr>
          <p:cNvSpPr/>
          <p:nvPr/>
        </p:nvSpPr>
        <p:spPr bwMode="white">
          <a:xfrm>
            <a:off x="720001" y="6260349"/>
            <a:ext cx="2063632" cy="39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41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9" grpId="0" animBg="1"/>
      <p:bldP spid="21" grpId="0" animBg="1"/>
      <p:bldP spid="24" grpId="0" animBg="1"/>
      <p:bldP spid="30" grpId="0" animBg="1"/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619C6A-082B-2317-B92F-B51E676094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10513168" cy="3476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365104"/>
            <a:ext cx="4248472" cy="241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93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E9860-500F-7750-C990-81557EEEA2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34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81AB2C-01D6-686C-6801-A50B122DA1F7}"/>
              </a:ext>
            </a:extLst>
          </p:cNvPr>
          <p:cNvSpPr/>
          <p:nvPr/>
        </p:nvSpPr>
        <p:spPr bwMode="white">
          <a:xfrm>
            <a:off x="684844" y="1313311"/>
            <a:ext cx="5771196" cy="222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8A4B304-14F3-39FB-CE7E-8DC3BE1EAA37}"/>
              </a:ext>
            </a:extLst>
          </p:cNvPr>
          <p:cNvSpPr/>
          <p:nvPr/>
        </p:nvSpPr>
        <p:spPr bwMode="white">
          <a:xfrm>
            <a:off x="799098" y="4013038"/>
            <a:ext cx="4432805" cy="43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D22F5E9-8447-7681-FAE3-24794C48E00B}"/>
              </a:ext>
            </a:extLst>
          </p:cNvPr>
          <p:cNvSpPr/>
          <p:nvPr/>
        </p:nvSpPr>
        <p:spPr bwMode="white">
          <a:xfrm>
            <a:off x="799098" y="4918809"/>
            <a:ext cx="5080878" cy="46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C595190-FFEE-ADE0-3945-4A31326B4AB7}"/>
              </a:ext>
            </a:extLst>
          </p:cNvPr>
          <p:cNvSpPr/>
          <p:nvPr/>
        </p:nvSpPr>
        <p:spPr bwMode="white">
          <a:xfrm>
            <a:off x="825465" y="5824581"/>
            <a:ext cx="5774591" cy="48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7" y="1285087"/>
            <a:ext cx="4153838" cy="235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12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6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E8F56-41EB-86A5-D294-4DACC2D12A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184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5EF033-2476-7FC2-7715-DC9ABB7706F9}"/>
              </a:ext>
            </a:extLst>
          </p:cNvPr>
          <p:cNvSpPr/>
          <p:nvPr/>
        </p:nvSpPr>
        <p:spPr bwMode="white">
          <a:xfrm>
            <a:off x="686880" y="999453"/>
            <a:ext cx="3536911" cy="48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A799A8-FA06-2DBA-9F46-D34DD12358BC}"/>
              </a:ext>
            </a:extLst>
          </p:cNvPr>
          <p:cNvSpPr/>
          <p:nvPr/>
        </p:nvSpPr>
        <p:spPr bwMode="white">
          <a:xfrm>
            <a:off x="686881" y="1861380"/>
            <a:ext cx="2384551" cy="43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7AB40C-CB76-EA36-4E2E-FB2099D90396}"/>
              </a:ext>
            </a:extLst>
          </p:cNvPr>
          <p:cNvSpPr/>
          <p:nvPr/>
        </p:nvSpPr>
        <p:spPr bwMode="white">
          <a:xfrm>
            <a:off x="686880" y="2739884"/>
            <a:ext cx="2790257" cy="473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AA4C5EF-962A-F0B3-7B5F-5DAD67B7D874}"/>
              </a:ext>
            </a:extLst>
          </p:cNvPr>
          <p:cNvSpPr/>
          <p:nvPr/>
        </p:nvSpPr>
        <p:spPr bwMode="white">
          <a:xfrm>
            <a:off x="686881" y="3548132"/>
            <a:ext cx="2600807" cy="492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AFF628C-368B-CC62-F80B-BBCFA0C8E35E}"/>
              </a:ext>
            </a:extLst>
          </p:cNvPr>
          <p:cNvSpPr/>
          <p:nvPr/>
        </p:nvSpPr>
        <p:spPr bwMode="white">
          <a:xfrm>
            <a:off x="686881" y="4472028"/>
            <a:ext cx="2600807" cy="38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ACB81D5-9F63-7B50-D7EB-96D0DB784DA1}"/>
              </a:ext>
            </a:extLst>
          </p:cNvPr>
          <p:cNvSpPr/>
          <p:nvPr/>
        </p:nvSpPr>
        <p:spPr bwMode="white">
          <a:xfrm>
            <a:off x="686880" y="5293326"/>
            <a:ext cx="6417231" cy="51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8BED423-1CE6-314D-2872-665D95ABB23E}"/>
              </a:ext>
            </a:extLst>
          </p:cNvPr>
          <p:cNvSpPr/>
          <p:nvPr/>
        </p:nvSpPr>
        <p:spPr bwMode="white">
          <a:xfrm>
            <a:off x="686881" y="6114624"/>
            <a:ext cx="2243796" cy="54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35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4" grpId="0" animBg="1"/>
      <p:bldP spid="17" grpId="0" animBg="1"/>
      <p:bldP spid="21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175885-BE8A-313E-ECEE-B9BD6E717F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D48982E-C8D6-2B16-B7F1-7CB390BFDF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3" r="4987" b="52343"/>
          <a:stretch/>
        </p:blipFill>
        <p:spPr>
          <a:xfrm>
            <a:off x="3791744" y="3645023"/>
            <a:ext cx="3024336" cy="3115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294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48982E-C8D6-2B16-B7F1-7CB390BFDF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31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4C3EFB-EC3B-E0EB-3886-E2C5005DF2F0}"/>
              </a:ext>
            </a:extLst>
          </p:cNvPr>
          <p:cNvSpPr/>
          <p:nvPr/>
        </p:nvSpPr>
        <p:spPr bwMode="white">
          <a:xfrm>
            <a:off x="693779" y="900000"/>
            <a:ext cx="4682141" cy="10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EDD5E1C-1B26-CB6B-0758-E19AD6E3B71E}"/>
              </a:ext>
            </a:extLst>
          </p:cNvPr>
          <p:cNvSpPr/>
          <p:nvPr/>
        </p:nvSpPr>
        <p:spPr bwMode="white">
          <a:xfrm>
            <a:off x="785552" y="2317038"/>
            <a:ext cx="3316935" cy="3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045AEB5-B72D-8FD6-BFD7-0D33A8201574}"/>
              </a:ext>
            </a:extLst>
          </p:cNvPr>
          <p:cNvSpPr/>
          <p:nvPr/>
        </p:nvSpPr>
        <p:spPr bwMode="white">
          <a:xfrm>
            <a:off x="785552" y="2986194"/>
            <a:ext cx="3078199" cy="35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2EC65A9-5349-1E1A-CD8F-C604032C9C8C}"/>
              </a:ext>
            </a:extLst>
          </p:cNvPr>
          <p:cNvSpPr/>
          <p:nvPr/>
        </p:nvSpPr>
        <p:spPr bwMode="white">
          <a:xfrm>
            <a:off x="785552" y="3629111"/>
            <a:ext cx="2934183" cy="37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F4EB943-8C55-44F1-09E8-0C55B2B178A6}"/>
              </a:ext>
            </a:extLst>
          </p:cNvPr>
          <p:cNvSpPr/>
          <p:nvPr/>
        </p:nvSpPr>
        <p:spPr bwMode="white">
          <a:xfrm>
            <a:off x="785551" y="4291707"/>
            <a:ext cx="3078199" cy="43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525F01C-26E3-8FCB-3B57-AD37C3A30720}"/>
              </a:ext>
            </a:extLst>
          </p:cNvPr>
          <p:cNvSpPr/>
          <p:nvPr/>
        </p:nvSpPr>
        <p:spPr bwMode="white">
          <a:xfrm>
            <a:off x="785551" y="4993666"/>
            <a:ext cx="3078199" cy="37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D67AD07D-00E4-34DF-6FFE-749DC9CF65F3}"/>
              </a:ext>
            </a:extLst>
          </p:cNvPr>
          <p:cNvSpPr/>
          <p:nvPr/>
        </p:nvSpPr>
        <p:spPr bwMode="white">
          <a:xfrm>
            <a:off x="785552" y="5682505"/>
            <a:ext cx="1796127" cy="27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BA511A70-EBC7-91FE-E910-603ADEE7439B}"/>
              </a:ext>
            </a:extLst>
          </p:cNvPr>
          <p:cNvSpPr/>
          <p:nvPr/>
        </p:nvSpPr>
        <p:spPr bwMode="white">
          <a:xfrm>
            <a:off x="785552" y="6345102"/>
            <a:ext cx="1763351" cy="26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72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6" grpId="0" animBg="1"/>
      <p:bldP spid="20" grpId="0" animBg="1"/>
      <p:bldP spid="24" grpId="0" animBg="1"/>
      <p:bldP spid="29" grpId="0" animBg="1"/>
      <p:bldP spid="33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F2FB44-EA2D-DBF3-1A98-14F39AEE6B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4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9AEF9BA-E9B4-6B0D-81DF-D778D09F41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7" t="1641" r="4579" b="39802"/>
          <a:stretch/>
        </p:blipFill>
        <p:spPr>
          <a:xfrm>
            <a:off x="5735960" y="3789040"/>
            <a:ext cx="3888432" cy="2880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747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2023-11-17T10:05:01Z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