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1" r:id="rId5"/>
    <p:sldId id="350" r:id="rId6"/>
    <p:sldId id="349" r:id="rId7"/>
    <p:sldId id="348" r:id="rId8"/>
    <p:sldId id="347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3090862"/>
            <a:ext cx="101822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39FC3-916A-999B-434B-D79019C397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89032" cy="46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2C3A3B-3824-9681-77B9-8B611AE55B47}"/>
              </a:ext>
            </a:extLst>
          </p:cNvPr>
          <p:cNvSpPr/>
          <p:nvPr/>
        </p:nvSpPr>
        <p:spPr bwMode="white">
          <a:xfrm>
            <a:off x="1847528" y="4941168"/>
            <a:ext cx="976470" cy="5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304981D-CDA6-36AD-9E59-20FB00F783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4" r="65210" b="9049"/>
          <a:stretch/>
        </p:blipFill>
        <p:spPr>
          <a:xfrm>
            <a:off x="8760296" y="3861048"/>
            <a:ext cx="3215760" cy="288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38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9D2CE-98C9-1586-0736-EDF98682A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A2F9C-8CD6-D50A-BBF1-912CE8A1871B}"/>
              </a:ext>
            </a:extLst>
          </p:cNvPr>
          <p:cNvSpPr/>
          <p:nvPr/>
        </p:nvSpPr>
        <p:spPr bwMode="white">
          <a:xfrm>
            <a:off x="9442475" y="3015106"/>
            <a:ext cx="818776" cy="4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304981D-CDA6-36AD-9E59-20FB00F783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7" t="12193" r="8953" b="9049"/>
          <a:stretch/>
        </p:blipFill>
        <p:spPr>
          <a:xfrm>
            <a:off x="3575720" y="3573016"/>
            <a:ext cx="4608512" cy="316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546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B6B87-1B64-6830-A23D-A54A56057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BFD8BB-B617-9DF0-C246-3608976DA29B}"/>
              </a:ext>
            </a:extLst>
          </p:cNvPr>
          <p:cNvSpPr/>
          <p:nvPr/>
        </p:nvSpPr>
        <p:spPr bwMode="white">
          <a:xfrm>
            <a:off x="7966772" y="3933057"/>
            <a:ext cx="383682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A0B3E-AC34-2149-33C7-9929DE5FEF73}"/>
              </a:ext>
            </a:extLst>
          </p:cNvPr>
          <p:cNvSpPr/>
          <p:nvPr/>
        </p:nvSpPr>
        <p:spPr bwMode="white">
          <a:xfrm>
            <a:off x="1340392" y="4797152"/>
            <a:ext cx="66998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3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59A89-B20D-8846-2614-2AE6FB5F0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0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606E7-35F5-D61E-CE34-8A39241EB40E}"/>
              </a:ext>
            </a:extLst>
          </p:cNvPr>
          <p:cNvSpPr/>
          <p:nvPr/>
        </p:nvSpPr>
        <p:spPr bwMode="white">
          <a:xfrm>
            <a:off x="4996326" y="3024073"/>
            <a:ext cx="599801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95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EEE72-7B62-23F7-604D-44C75E1F7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B6D08-25A0-355C-C73D-A17CAA8D1DFA}"/>
              </a:ext>
            </a:extLst>
          </p:cNvPr>
          <p:cNvSpPr/>
          <p:nvPr/>
        </p:nvSpPr>
        <p:spPr bwMode="white">
          <a:xfrm>
            <a:off x="9118772" y="5789312"/>
            <a:ext cx="1513785" cy="4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2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73670-6531-B6A1-CDDE-294F0ECED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9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BF8267-CFF2-FF66-83B8-7954D4B436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8" r="8255" b="64845"/>
          <a:stretch/>
        </p:blipFill>
        <p:spPr>
          <a:xfrm>
            <a:off x="7293439" y="3933056"/>
            <a:ext cx="4347177" cy="260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01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F8267-CFF2-FF66-83B8-7954D4B43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43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F5C82-8051-B6CA-FDAA-67B27A706AC4}"/>
              </a:ext>
            </a:extLst>
          </p:cNvPr>
          <p:cNvSpPr/>
          <p:nvPr/>
        </p:nvSpPr>
        <p:spPr bwMode="white">
          <a:xfrm>
            <a:off x="694401" y="970400"/>
            <a:ext cx="3673407" cy="9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27FBAB-FC8E-ED2C-B09A-293CEBD642E6}"/>
              </a:ext>
            </a:extLst>
          </p:cNvPr>
          <p:cNvSpPr/>
          <p:nvPr/>
        </p:nvSpPr>
        <p:spPr bwMode="white">
          <a:xfrm>
            <a:off x="783995" y="2135200"/>
            <a:ext cx="3223773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02AC35-D39F-86CA-512C-8113ECA4B154}"/>
              </a:ext>
            </a:extLst>
          </p:cNvPr>
          <p:cNvSpPr/>
          <p:nvPr/>
        </p:nvSpPr>
        <p:spPr bwMode="white">
          <a:xfrm>
            <a:off x="783994" y="2724000"/>
            <a:ext cx="3007749" cy="47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9F48F0-D9AA-8C2D-7970-B0B243112737}"/>
              </a:ext>
            </a:extLst>
          </p:cNvPr>
          <p:cNvSpPr/>
          <p:nvPr/>
        </p:nvSpPr>
        <p:spPr bwMode="white">
          <a:xfrm>
            <a:off x="783994" y="3338400"/>
            <a:ext cx="2143653" cy="32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FEC975-5187-6DE6-A35A-D4A00F5DF11A}"/>
              </a:ext>
            </a:extLst>
          </p:cNvPr>
          <p:cNvSpPr/>
          <p:nvPr/>
        </p:nvSpPr>
        <p:spPr bwMode="white">
          <a:xfrm>
            <a:off x="2927647" y="3284984"/>
            <a:ext cx="1753673" cy="37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15E6484-1769-BF9A-27DE-F3E6B7886CC9}"/>
              </a:ext>
            </a:extLst>
          </p:cNvPr>
          <p:cNvSpPr/>
          <p:nvPr/>
        </p:nvSpPr>
        <p:spPr bwMode="white">
          <a:xfrm>
            <a:off x="720000" y="3965600"/>
            <a:ext cx="6431546" cy="147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8104041-34D1-97D3-367E-4D291BABFD46}"/>
              </a:ext>
            </a:extLst>
          </p:cNvPr>
          <p:cNvSpPr/>
          <p:nvPr/>
        </p:nvSpPr>
        <p:spPr bwMode="white">
          <a:xfrm>
            <a:off x="783995" y="5719200"/>
            <a:ext cx="3897325" cy="29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362EAE4-988F-DED5-A996-51EF3B50E88D}"/>
              </a:ext>
            </a:extLst>
          </p:cNvPr>
          <p:cNvSpPr/>
          <p:nvPr/>
        </p:nvSpPr>
        <p:spPr bwMode="white">
          <a:xfrm>
            <a:off x="783995" y="6346400"/>
            <a:ext cx="1734277" cy="24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20" grpId="0" animBg="1"/>
      <p:bldP spid="24" grpId="0" animBg="1"/>
      <p:bldP spid="28" grpId="0" animBg="1"/>
      <p:bldP spid="31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063A0-841F-B225-F59A-E8832378E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45216" cy="425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98FAFA-AB04-E8DF-EB03-CFB485AD0D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r="7704" b="40556"/>
          <a:stretch/>
        </p:blipFill>
        <p:spPr>
          <a:xfrm>
            <a:off x="5231904" y="4293096"/>
            <a:ext cx="3672408" cy="2455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262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8FAFA-AB04-E8DF-EB03-CFB485AD0D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86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1990B3-DDF5-3BAB-407F-95108D37F39C}"/>
              </a:ext>
            </a:extLst>
          </p:cNvPr>
          <p:cNvSpPr/>
          <p:nvPr/>
        </p:nvSpPr>
        <p:spPr bwMode="white">
          <a:xfrm>
            <a:off x="335360" y="1196752"/>
            <a:ext cx="6134163" cy="150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D2BF52-0E6E-4544-5EE2-EB949B73372B}"/>
              </a:ext>
            </a:extLst>
          </p:cNvPr>
          <p:cNvSpPr/>
          <p:nvPr/>
        </p:nvSpPr>
        <p:spPr bwMode="white">
          <a:xfrm>
            <a:off x="373443" y="3025121"/>
            <a:ext cx="6096079" cy="15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07F7A8-DACA-82C9-592D-3D308860644A}"/>
              </a:ext>
            </a:extLst>
          </p:cNvPr>
          <p:cNvSpPr/>
          <p:nvPr/>
        </p:nvSpPr>
        <p:spPr bwMode="white">
          <a:xfrm>
            <a:off x="516252" y="4902468"/>
            <a:ext cx="4441103" cy="54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5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50F56-6FC6-4473-81D4-E9619CC7E5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9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1CD34-6D08-827E-D458-24F75329469E}"/>
              </a:ext>
            </a:extLst>
          </p:cNvPr>
          <p:cNvSpPr/>
          <p:nvPr/>
        </p:nvSpPr>
        <p:spPr bwMode="white">
          <a:xfrm>
            <a:off x="373443" y="928590"/>
            <a:ext cx="5520016" cy="62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2FFB1A-40A9-0343-DBE2-F546E39D923B}"/>
              </a:ext>
            </a:extLst>
          </p:cNvPr>
          <p:cNvSpPr/>
          <p:nvPr/>
        </p:nvSpPr>
        <p:spPr bwMode="white">
          <a:xfrm>
            <a:off x="335360" y="1948294"/>
            <a:ext cx="5883768" cy="4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27CD2A-B9D7-DEAE-7462-6E42A7AEBF6D}"/>
              </a:ext>
            </a:extLst>
          </p:cNvPr>
          <p:cNvSpPr/>
          <p:nvPr/>
        </p:nvSpPr>
        <p:spPr bwMode="white">
          <a:xfrm>
            <a:off x="335360" y="2796459"/>
            <a:ext cx="6782235" cy="6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4A86FF-FEBE-F8CA-21CA-7F59D2D947F5}"/>
              </a:ext>
            </a:extLst>
          </p:cNvPr>
          <p:cNvSpPr/>
          <p:nvPr/>
        </p:nvSpPr>
        <p:spPr bwMode="white">
          <a:xfrm>
            <a:off x="335360" y="3816164"/>
            <a:ext cx="5883768" cy="4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12A7456-E425-5236-D08A-37803F94F391}"/>
              </a:ext>
            </a:extLst>
          </p:cNvPr>
          <p:cNvSpPr/>
          <p:nvPr/>
        </p:nvSpPr>
        <p:spPr bwMode="white">
          <a:xfrm>
            <a:off x="335360" y="4788219"/>
            <a:ext cx="2580099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D3E1CAB-9365-B7DC-2F4B-8BD745E12D61}"/>
              </a:ext>
            </a:extLst>
          </p:cNvPr>
          <p:cNvSpPr/>
          <p:nvPr/>
        </p:nvSpPr>
        <p:spPr bwMode="white">
          <a:xfrm>
            <a:off x="373443" y="5655444"/>
            <a:ext cx="7032184" cy="4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83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1" grpId="0" animBg="1"/>
      <p:bldP spid="23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5F3C9-0558-2079-2F6C-9163120B5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9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87916-B43C-1EDC-02DC-AD09431E4ABD}"/>
              </a:ext>
            </a:extLst>
          </p:cNvPr>
          <p:cNvSpPr/>
          <p:nvPr/>
        </p:nvSpPr>
        <p:spPr bwMode="white">
          <a:xfrm>
            <a:off x="10718244" y="1996349"/>
            <a:ext cx="418910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05692-0962-9D52-F724-48CE92316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AF299-6ED0-0039-90CC-34DD1691F792}"/>
              </a:ext>
            </a:extLst>
          </p:cNvPr>
          <p:cNvSpPr/>
          <p:nvPr/>
        </p:nvSpPr>
        <p:spPr bwMode="white">
          <a:xfrm>
            <a:off x="10899136" y="3975985"/>
            <a:ext cx="1066314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54BCF-AD3C-ED18-E5DE-7A3DBEA533A8}"/>
              </a:ext>
            </a:extLst>
          </p:cNvPr>
          <p:cNvSpPr/>
          <p:nvPr/>
        </p:nvSpPr>
        <p:spPr bwMode="white">
          <a:xfrm>
            <a:off x="2279577" y="4797152"/>
            <a:ext cx="33546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28E4D91-BEE3-D8D7-03BB-0AD306A69B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4" r="7746" b="59844"/>
          <a:stretch/>
        </p:blipFill>
        <p:spPr>
          <a:xfrm>
            <a:off x="6816080" y="4509120"/>
            <a:ext cx="2736304" cy="2312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204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E4D91-BEE3-D8D7-03BB-0AD306A69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90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AF320-80C7-0FFD-7EDE-419786702E9F}"/>
              </a:ext>
            </a:extLst>
          </p:cNvPr>
          <p:cNvSpPr/>
          <p:nvPr/>
        </p:nvSpPr>
        <p:spPr bwMode="white">
          <a:xfrm>
            <a:off x="693252" y="980728"/>
            <a:ext cx="4682668" cy="95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F8E6F1-C8F5-9C7C-019A-F4136B190345}"/>
              </a:ext>
            </a:extLst>
          </p:cNvPr>
          <p:cNvSpPr/>
          <p:nvPr/>
        </p:nvSpPr>
        <p:spPr bwMode="white">
          <a:xfrm>
            <a:off x="786867" y="2204864"/>
            <a:ext cx="2212789" cy="80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2D66327-0A66-2AA5-A80D-3846849A0D4D}"/>
              </a:ext>
            </a:extLst>
          </p:cNvPr>
          <p:cNvSpPr/>
          <p:nvPr/>
        </p:nvSpPr>
        <p:spPr bwMode="white">
          <a:xfrm>
            <a:off x="786866" y="3167874"/>
            <a:ext cx="4877085" cy="4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FA859A5-D1D0-24E5-6B5B-77862C0D5DCE}"/>
              </a:ext>
            </a:extLst>
          </p:cNvPr>
          <p:cNvSpPr/>
          <p:nvPr/>
        </p:nvSpPr>
        <p:spPr bwMode="white">
          <a:xfrm>
            <a:off x="786867" y="3861048"/>
            <a:ext cx="2212789" cy="74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AA8179-388A-BF2B-8153-BDA6C1A1D9C0}"/>
              </a:ext>
            </a:extLst>
          </p:cNvPr>
          <p:cNvSpPr/>
          <p:nvPr/>
        </p:nvSpPr>
        <p:spPr bwMode="white">
          <a:xfrm>
            <a:off x="786867" y="4869160"/>
            <a:ext cx="1852750" cy="4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9D14DA9-B04B-16CB-04A3-2A7E13542F67}"/>
              </a:ext>
            </a:extLst>
          </p:cNvPr>
          <p:cNvSpPr/>
          <p:nvPr/>
        </p:nvSpPr>
        <p:spPr bwMode="white">
          <a:xfrm>
            <a:off x="2639617" y="4867107"/>
            <a:ext cx="1944216" cy="4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6E9D8F7-7407-DECA-CB3D-984429007B3E}"/>
              </a:ext>
            </a:extLst>
          </p:cNvPr>
          <p:cNvSpPr/>
          <p:nvPr/>
        </p:nvSpPr>
        <p:spPr bwMode="white">
          <a:xfrm>
            <a:off x="786866" y="5517232"/>
            <a:ext cx="3076886" cy="40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6E9D8F7-7407-DECA-CB3D-984429007B3E}"/>
              </a:ext>
            </a:extLst>
          </p:cNvPr>
          <p:cNvSpPr/>
          <p:nvPr/>
        </p:nvSpPr>
        <p:spPr bwMode="white">
          <a:xfrm>
            <a:off x="786866" y="6121238"/>
            <a:ext cx="3220902" cy="40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1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2" grpId="0" animBg="1"/>
      <p:bldP spid="28" grpId="0" animBg="1"/>
      <p:bldP spid="30" grpId="0" animBg="1"/>
      <p:bldP spid="34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83849-5780-221D-18EE-B020C328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C27DA-8FEA-44F5-4F48-365DFC2BE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4FB557-3254-21E9-44BA-64FD22C8FA6C}"/>
              </a:ext>
            </a:extLst>
          </p:cNvPr>
          <p:cNvSpPr/>
          <p:nvPr/>
        </p:nvSpPr>
        <p:spPr bwMode="white">
          <a:xfrm>
            <a:off x="1631504" y="3861048"/>
            <a:ext cx="1812954" cy="14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3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9F3E4-0377-560A-812F-0E2D6CFAA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725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1108C-32F6-5012-EC9B-BA5B928F9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56988-8A8A-AB6C-EFB3-C27A8B83EEAE}"/>
              </a:ext>
            </a:extLst>
          </p:cNvPr>
          <p:cNvSpPr/>
          <p:nvPr/>
        </p:nvSpPr>
        <p:spPr bwMode="white">
          <a:xfrm>
            <a:off x="685725" y="1020000"/>
            <a:ext cx="8506619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D6E0B0-A70E-D4BE-7AAA-AE9EF9171A08}"/>
              </a:ext>
            </a:extLst>
          </p:cNvPr>
          <p:cNvSpPr/>
          <p:nvPr/>
        </p:nvSpPr>
        <p:spPr bwMode="white">
          <a:xfrm>
            <a:off x="9192345" y="1020000"/>
            <a:ext cx="1152128" cy="48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612461-4641-430B-6F0F-FB064CC8FB60}"/>
              </a:ext>
            </a:extLst>
          </p:cNvPr>
          <p:cNvSpPr/>
          <p:nvPr/>
        </p:nvSpPr>
        <p:spPr bwMode="white">
          <a:xfrm>
            <a:off x="802402" y="1844824"/>
            <a:ext cx="702179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34320C9-00BE-CC95-F235-18403393028F}"/>
              </a:ext>
            </a:extLst>
          </p:cNvPr>
          <p:cNvSpPr/>
          <p:nvPr/>
        </p:nvSpPr>
        <p:spPr bwMode="white">
          <a:xfrm>
            <a:off x="802402" y="2974715"/>
            <a:ext cx="2845326" cy="67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FB189F0-6F7B-852E-22B7-269B0C82F611}"/>
              </a:ext>
            </a:extLst>
          </p:cNvPr>
          <p:cNvSpPr/>
          <p:nvPr/>
        </p:nvSpPr>
        <p:spPr bwMode="white">
          <a:xfrm>
            <a:off x="739713" y="3808489"/>
            <a:ext cx="7948575" cy="6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FB189F0-6F7B-852E-22B7-269B0C82F611}"/>
              </a:ext>
            </a:extLst>
          </p:cNvPr>
          <p:cNvSpPr/>
          <p:nvPr/>
        </p:nvSpPr>
        <p:spPr bwMode="white">
          <a:xfrm>
            <a:off x="8682383" y="3808489"/>
            <a:ext cx="1590082" cy="6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FB189F0-6F7B-852E-22B7-269B0C82F611}"/>
              </a:ext>
            </a:extLst>
          </p:cNvPr>
          <p:cNvSpPr/>
          <p:nvPr/>
        </p:nvSpPr>
        <p:spPr bwMode="white">
          <a:xfrm>
            <a:off x="806332" y="4672586"/>
            <a:ext cx="6585812" cy="98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FB189F0-6F7B-852E-22B7-269B0C82F611}"/>
              </a:ext>
            </a:extLst>
          </p:cNvPr>
          <p:cNvSpPr/>
          <p:nvPr/>
        </p:nvSpPr>
        <p:spPr bwMode="white">
          <a:xfrm>
            <a:off x="802402" y="5920686"/>
            <a:ext cx="2296383" cy="6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36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9" grpId="0" animBg="1"/>
      <p:bldP spid="29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8B615-14AE-F4E2-C048-B2C49A803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2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EA77B-AE9D-70A4-2928-7E20B36B706E}"/>
              </a:ext>
            </a:extLst>
          </p:cNvPr>
          <p:cNvSpPr/>
          <p:nvPr/>
        </p:nvSpPr>
        <p:spPr bwMode="white">
          <a:xfrm>
            <a:off x="681917" y="995486"/>
            <a:ext cx="8870467" cy="49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45F16-9996-378E-2E19-7C39D1DC67FC}"/>
              </a:ext>
            </a:extLst>
          </p:cNvPr>
          <p:cNvSpPr/>
          <p:nvPr/>
        </p:nvSpPr>
        <p:spPr bwMode="white">
          <a:xfrm>
            <a:off x="9552384" y="995486"/>
            <a:ext cx="1800200" cy="50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718CCD-0CD6-6DD6-69CE-835C29E5BB96}"/>
              </a:ext>
            </a:extLst>
          </p:cNvPr>
          <p:cNvSpPr/>
          <p:nvPr/>
        </p:nvSpPr>
        <p:spPr bwMode="white">
          <a:xfrm>
            <a:off x="720000" y="1865952"/>
            <a:ext cx="3935840" cy="62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16AC1D-FE53-88EF-FADD-2DD7B7047D54}"/>
              </a:ext>
            </a:extLst>
          </p:cNvPr>
          <p:cNvSpPr/>
          <p:nvPr/>
        </p:nvSpPr>
        <p:spPr bwMode="white">
          <a:xfrm>
            <a:off x="4655840" y="1865953"/>
            <a:ext cx="4896544" cy="55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5718CCD-0CD6-6DD6-69CE-835C29E5BB96}"/>
              </a:ext>
            </a:extLst>
          </p:cNvPr>
          <p:cNvSpPr/>
          <p:nvPr/>
        </p:nvSpPr>
        <p:spPr bwMode="white">
          <a:xfrm>
            <a:off x="767408" y="2647214"/>
            <a:ext cx="10585176" cy="148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68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ABE09-D851-D45A-E621-DA323F79AB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81120" cy="313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C85BA-607A-9BF6-8CE6-1A37FDF44B28}"/>
              </a:ext>
            </a:extLst>
          </p:cNvPr>
          <p:cNvSpPr/>
          <p:nvPr/>
        </p:nvSpPr>
        <p:spPr bwMode="white">
          <a:xfrm>
            <a:off x="9336360" y="2564904"/>
            <a:ext cx="596258" cy="5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599899-1288-909F-B85A-6CBE49C58D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1" r="55833" b="7559"/>
          <a:stretch/>
        </p:blipFill>
        <p:spPr>
          <a:xfrm>
            <a:off x="1703512" y="4006772"/>
            <a:ext cx="3888432" cy="280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89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54E36-73FB-1D06-8325-21528DB14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4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ACDB3-1580-719B-F74E-B52B36AB0D45}"/>
              </a:ext>
            </a:extLst>
          </p:cNvPr>
          <p:cNvSpPr/>
          <p:nvPr/>
        </p:nvSpPr>
        <p:spPr bwMode="white">
          <a:xfrm>
            <a:off x="10746806" y="2036552"/>
            <a:ext cx="371305" cy="42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599899-1288-909F-B85A-6CBE49C58D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30390" r="10204" b="7559"/>
          <a:stretch/>
        </p:blipFill>
        <p:spPr>
          <a:xfrm>
            <a:off x="3359696" y="3717032"/>
            <a:ext cx="417646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754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36ADC-76F2-EE13-D290-1D96706C8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FD1CE-C653-3DAC-8477-7D2D0E4B5638}"/>
              </a:ext>
            </a:extLst>
          </p:cNvPr>
          <p:cNvSpPr/>
          <p:nvPr/>
        </p:nvSpPr>
        <p:spPr bwMode="white">
          <a:xfrm>
            <a:off x="10727764" y="1967112"/>
            <a:ext cx="418909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6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F292B-E0FE-69DE-EB12-CC1ACBD18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5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DC39F-B506-C2A8-4354-09225FAE284D}"/>
              </a:ext>
            </a:extLst>
          </p:cNvPr>
          <p:cNvSpPr/>
          <p:nvPr/>
        </p:nvSpPr>
        <p:spPr bwMode="white">
          <a:xfrm>
            <a:off x="10718244" y="2968411"/>
            <a:ext cx="418910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8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B623A-45EC-639E-F14E-063524117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55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DFBAB-6E0A-01A4-062D-4F319CD8C677}"/>
              </a:ext>
            </a:extLst>
          </p:cNvPr>
          <p:cNvSpPr/>
          <p:nvPr/>
        </p:nvSpPr>
        <p:spPr bwMode="white">
          <a:xfrm>
            <a:off x="10718244" y="4902121"/>
            <a:ext cx="418910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2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525B4-BDB8-CF93-F6AF-35C8091EE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76842" cy="137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6B6F85-3045-7864-BAA4-768583514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/>
          <a:stretch/>
        </p:blipFill>
        <p:spPr>
          <a:xfrm>
            <a:off x="839416" y="2564904"/>
            <a:ext cx="9289032" cy="220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4BC43-82F6-8200-D160-3D7A46D9D403}"/>
              </a:ext>
            </a:extLst>
          </p:cNvPr>
          <p:cNvSpPr/>
          <p:nvPr/>
        </p:nvSpPr>
        <p:spPr bwMode="white">
          <a:xfrm>
            <a:off x="9048328" y="342900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9F6F3B-4464-CFF2-A3B4-799622F9EC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 r="68379" b="6088"/>
          <a:stretch/>
        </p:blipFill>
        <p:spPr>
          <a:xfrm>
            <a:off x="9768408" y="3025470"/>
            <a:ext cx="2232248" cy="3630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15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499F6F3B-4464-CFF2-A3B4-799622F9E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0" t="12654" r="22749" b="6088"/>
          <a:stretch/>
        </p:blipFill>
        <p:spPr>
          <a:xfrm>
            <a:off x="9768408" y="2996952"/>
            <a:ext cx="2304256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023620A-D667-0A51-1906-BA9502B251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65096" cy="413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7391D-08D6-C625-DA47-3A0424FA7931}"/>
              </a:ext>
            </a:extLst>
          </p:cNvPr>
          <p:cNvSpPr/>
          <p:nvPr/>
        </p:nvSpPr>
        <p:spPr bwMode="white">
          <a:xfrm>
            <a:off x="9048328" y="3417411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42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2023-11-17T10:43:32Z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