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02" r:id="rId2"/>
    <p:sldId id="324" r:id="rId3"/>
    <p:sldId id="349" r:id="rId4"/>
    <p:sldId id="348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8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6E3C0B-4AF3-4B7E-828E-14FEB726887F}" type="datetimeFigureOut">
              <a:rPr lang="zh-CN" altLang="en-US" smtClean="0"/>
              <a:t>2023/11/19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C0E64E-E8A9-4FBE-8907-F2EE1E66AE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295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0E64E-E8A9-4FBE-8907-F2EE1E66AE9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729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2033587"/>
            <a:ext cx="6981825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365D5E-762A-3197-C6E0-D6530E2E48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2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AC7392-7841-A7F1-3226-DE21A61DC511}"/>
              </a:ext>
            </a:extLst>
          </p:cNvPr>
          <p:cNvSpPr/>
          <p:nvPr/>
        </p:nvSpPr>
        <p:spPr bwMode="white">
          <a:xfrm>
            <a:off x="7823962" y="3763157"/>
            <a:ext cx="3024565" cy="55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01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CB2CA-6E0D-EADE-8535-BEE3E56D7A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721080" cy="4248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5C7119-50AA-B3BB-E87B-EDC605BBCE0B}"/>
              </a:ext>
            </a:extLst>
          </p:cNvPr>
          <p:cNvSpPr/>
          <p:nvPr/>
        </p:nvSpPr>
        <p:spPr bwMode="white">
          <a:xfrm>
            <a:off x="9053459" y="3861048"/>
            <a:ext cx="49892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ACD249D-C34F-831B-A6F4-ADB4700C0C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76" r="62709" b="4310"/>
          <a:stretch/>
        </p:blipFill>
        <p:spPr>
          <a:xfrm>
            <a:off x="9192344" y="4358037"/>
            <a:ext cx="2880320" cy="2365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0522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9610EB-FD9D-3A2A-27E9-12723C391E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964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8FF6184-64E4-EE53-3D33-945A629E8F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5"/>
          <a:stretch/>
        </p:blipFill>
        <p:spPr>
          <a:xfrm>
            <a:off x="1199456" y="2060848"/>
            <a:ext cx="10585176" cy="1774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880780-3859-68A3-5EDB-4340BC37F884}"/>
              </a:ext>
            </a:extLst>
          </p:cNvPr>
          <p:cNvSpPr/>
          <p:nvPr/>
        </p:nvSpPr>
        <p:spPr bwMode="white">
          <a:xfrm>
            <a:off x="1818298" y="3091454"/>
            <a:ext cx="1351933" cy="43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ACD249D-C34F-831B-A6F4-ADB4700C0C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2" t="3321" r="12079" b="4309"/>
          <a:stretch/>
        </p:blipFill>
        <p:spPr>
          <a:xfrm>
            <a:off x="5087888" y="2976848"/>
            <a:ext cx="3210952" cy="321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48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72F6F8-EF5A-2AEA-90B5-988E48878E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43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B4593D-B782-A489-CADA-19587A9B9685}"/>
              </a:ext>
            </a:extLst>
          </p:cNvPr>
          <p:cNvSpPr/>
          <p:nvPr/>
        </p:nvSpPr>
        <p:spPr bwMode="white">
          <a:xfrm>
            <a:off x="1199456" y="3429000"/>
            <a:ext cx="5331936" cy="63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805B64-01E3-106B-3643-11C6C85C5587}"/>
              </a:ext>
            </a:extLst>
          </p:cNvPr>
          <p:cNvSpPr/>
          <p:nvPr/>
        </p:nvSpPr>
        <p:spPr bwMode="white">
          <a:xfrm>
            <a:off x="1314631" y="4399507"/>
            <a:ext cx="6624909" cy="45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D80F423-F319-4C06-9BD1-372D1B078B78}"/>
              </a:ext>
            </a:extLst>
          </p:cNvPr>
          <p:cNvSpPr/>
          <p:nvPr/>
        </p:nvSpPr>
        <p:spPr bwMode="white">
          <a:xfrm>
            <a:off x="1199456" y="5157192"/>
            <a:ext cx="54006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FB4593D-B782-A489-CADA-19587A9B9685}"/>
              </a:ext>
            </a:extLst>
          </p:cNvPr>
          <p:cNvSpPr/>
          <p:nvPr/>
        </p:nvSpPr>
        <p:spPr bwMode="white">
          <a:xfrm>
            <a:off x="1314631" y="5951675"/>
            <a:ext cx="2549121" cy="63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49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7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6435E9-D1C9-393A-4B24-2738D6A582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9E3B3F-0BE8-540E-5DBE-BA917DAA4FC4}"/>
              </a:ext>
            </a:extLst>
          </p:cNvPr>
          <p:cNvSpPr/>
          <p:nvPr/>
        </p:nvSpPr>
        <p:spPr bwMode="white">
          <a:xfrm>
            <a:off x="335360" y="1052596"/>
            <a:ext cx="3456384" cy="419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BA5363-3BE9-579B-F38C-0909FD2D96FE}"/>
              </a:ext>
            </a:extLst>
          </p:cNvPr>
          <p:cNvSpPr/>
          <p:nvPr/>
        </p:nvSpPr>
        <p:spPr bwMode="white">
          <a:xfrm>
            <a:off x="373444" y="1834650"/>
            <a:ext cx="5179238" cy="46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818E52-49A4-17D5-9199-D3CE6CC361CA}"/>
              </a:ext>
            </a:extLst>
          </p:cNvPr>
          <p:cNvSpPr/>
          <p:nvPr/>
        </p:nvSpPr>
        <p:spPr bwMode="white">
          <a:xfrm>
            <a:off x="335360" y="2712078"/>
            <a:ext cx="2494413" cy="36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0582D33-3E93-DE2E-B193-3D28A3A49E84}"/>
              </a:ext>
            </a:extLst>
          </p:cNvPr>
          <p:cNvSpPr/>
          <p:nvPr/>
        </p:nvSpPr>
        <p:spPr bwMode="white">
          <a:xfrm>
            <a:off x="335360" y="3446447"/>
            <a:ext cx="5217322" cy="46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759CB5F-09E6-38E8-651C-154388B76CC0}"/>
              </a:ext>
            </a:extLst>
          </p:cNvPr>
          <p:cNvSpPr/>
          <p:nvPr/>
        </p:nvSpPr>
        <p:spPr bwMode="white">
          <a:xfrm>
            <a:off x="335360" y="4323874"/>
            <a:ext cx="2456330" cy="37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AD13162-D061-805D-7FD3-928DD456B9D4}"/>
              </a:ext>
            </a:extLst>
          </p:cNvPr>
          <p:cNvSpPr/>
          <p:nvPr/>
        </p:nvSpPr>
        <p:spPr bwMode="white">
          <a:xfrm>
            <a:off x="335360" y="5125003"/>
            <a:ext cx="2389685" cy="36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08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4" grpId="0" animBg="1"/>
      <p:bldP spid="17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C2D22B-98DA-4177-2C06-812F6FD00C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A3ED59-1F62-D8F8-7791-EC927818D638}"/>
              </a:ext>
            </a:extLst>
          </p:cNvPr>
          <p:cNvSpPr/>
          <p:nvPr/>
        </p:nvSpPr>
        <p:spPr bwMode="white">
          <a:xfrm>
            <a:off x="1097614" y="5398512"/>
            <a:ext cx="5574449" cy="112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7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C46C0B-14F2-5757-006C-7D0188E1CA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78" y="900000"/>
            <a:ext cx="10622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0FFC0B-9E29-8B4C-1488-3107E349A88E}"/>
              </a:ext>
            </a:extLst>
          </p:cNvPr>
          <p:cNvSpPr/>
          <p:nvPr/>
        </p:nvSpPr>
        <p:spPr bwMode="white">
          <a:xfrm>
            <a:off x="335360" y="935121"/>
            <a:ext cx="4205283" cy="43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91DC80-38E2-DFC2-0FE9-C285664BB661}"/>
              </a:ext>
            </a:extLst>
          </p:cNvPr>
          <p:cNvSpPr/>
          <p:nvPr/>
        </p:nvSpPr>
        <p:spPr bwMode="white">
          <a:xfrm>
            <a:off x="335360" y="1699024"/>
            <a:ext cx="3960440" cy="37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E13674-D95F-D44E-3478-203B44064B70}"/>
              </a:ext>
            </a:extLst>
          </p:cNvPr>
          <p:cNvSpPr/>
          <p:nvPr/>
        </p:nvSpPr>
        <p:spPr bwMode="white">
          <a:xfrm>
            <a:off x="335360" y="2427804"/>
            <a:ext cx="3888431" cy="37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DB36A89-1BEC-C842-9602-72D665908463}"/>
              </a:ext>
            </a:extLst>
          </p:cNvPr>
          <p:cNvSpPr/>
          <p:nvPr/>
        </p:nvSpPr>
        <p:spPr bwMode="white">
          <a:xfrm>
            <a:off x="335360" y="3156585"/>
            <a:ext cx="3888431" cy="37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2A7637D-8E6E-B90C-2518-CAEA19403D5F}"/>
              </a:ext>
            </a:extLst>
          </p:cNvPr>
          <p:cNvSpPr/>
          <p:nvPr/>
        </p:nvSpPr>
        <p:spPr bwMode="white">
          <a:xfrm>
            <a:off x="370478" y="3885365"/>
            <a:ext cx="7165682" cy="37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A9A4BBC-1B29-3204-391A-3B6C7272C14B}"/>
              </a:ext>
            </a:extLst>
          </p:cNvPr>
          <p:cNvSpPr/>
          <p:nvPr/>
        </p:nvSpPr>
        <p:spPr bwMode="white">
          <a:xfrm>
            <a:off x="335360" y="4614146"/>
            <a:ext cx="3888431" cy="37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31F8B9A-B809-8DB0-E4D2-0BC212211910}"/>
              </a:ext>
            </a:extLst>
          </p:cNvPr>
          <p:cNvSpPr/>
          <p:nvPr/>
        </p:nvSpPr>
        <p:spPr bwMode="white">
          <a:xfrm>
            <a:off x="335361" y="5378048"/>
            <a:ext cx="2308956" cy="34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D232A03E-889E-FC9C-E051-02DE9C09306E}"/>
              </a:ext>
            </a:extLst>
          </p:cNvPr>
          <p:cNvSpPr/>
          <p:nvPr/>
        </p:nvSpPr>
        <p:spPr bwMode="white">
          <a:xfrm>
            <a:off x="335360" y="6071707"/>
            <a:ext cx="5091992" cy="3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95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7" grpId="0" animBg="1"/>
      <p:bldP spid="22" grpId="0" animBg="1"/>
      <p:bldP spid="27" grpId="0" animBg="1"/>
      <p:bldP spid="32" grpId="0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A336D-D2D0-5B59-BDDD-9AC02982E0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2379A5-62B5-9D8B-5D23-0AB01CF087CF}"/>
              </a:ext>
            </a:extLst>
          </p:cNvPr>
          <p:cNvSpPr/>
          <p:nvPr/>
        </p:nvSpPr>
        <p:spPr bwMode="white">
          <a:xfrm>
            <a:off x="335360" y="980728"/>
            <a:ext cx="4968552" cy="46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6D6A4B-E7A3-C07C-EFFE-49EAA168DE0E}"/>
              </a:ext>
            </a:extLst>
          </p:cNvPr>
          <p:cNvSpPr/>
          <p:nvPr/>
        </p:nvSpPr>
        <p:spPr bwMode="white">
          <a:xfrm>
            <a:off x="335360" y="1880952"/>
            <a:ext cx="4627041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3EE448-8F39-2A74-E59E-27B273226937}"/>
              </a:ext>
            </a:extLst>
          </p:cNvPr>
          <p:cNvSpPr/>
          <p:nvPr/>
        </p:nvSpPr>
        <p:spPr bwMode="white">
          <a:xfrm>
            <a:off x="373443" y="2671428"/>
            <a:ext cx="5969453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1121AFF-17A3-DFF6-9FA7-B509E639060F}"/>
              </a:ext>
            </a:extLst>
          </p:cNvPr>
          <p:cNvSpPr/>
          <p:nvPr/>
        </p:nvSpPr>
        <p:spPr bwMode="white">
          <a:xfrm>
            <a:off x="335360" y="3461904"/>
            <a:ext cx="3665454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04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D1643-634F-2D19-7D56-458D2BAA27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99999"/>
            <a:ext cx="9073008" cy="4368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5D09F7C-E379-332C-C39F-17E37B4DA3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86" r="7932" b="59844"/>
          <a:stretch/>
        </p:blipFill>
        <p:spPr>
          <a:xfrm>
            <a:off x="9408368" y="2104225"/>
            <a:ext cx="2684882" cy="1960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4FF3866C-4B1E-CB31-CC96-1BDD6A73B3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56"/>
          <a:stretch/>
        </p:blipFill>
        <p:spPr>
          <a:xfrm>
            <a:off x="1055440" y="5373216"/>
            <a:ext cx="9072000" cy="122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745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D09F7C-E379-332C-C39F-17E37B4DA3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54" y="900000"/>
            <a:ext cx="8498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7A6E80-31B5-540E-4124-BD491CCA3712}"/>
              </a:ext>
            </a:extLst>
          </p:cNvPr>
          <p:cNvSpPr/>
          <p:nvPr/>
        </p:nvSpPr>
        <p:spPr bwMode="white">
          <a:xfrm>
            <a:off x="335360" y="864876"/>
            <a:ext cx="4612006" cy="124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237E1E-954A-8B14-5A1C-FDC2F2A329CF}"/>
              </a:ext>
            </a:extLst>
          </p:cNvPr>
          <p:cNvSpPr/>
          <p:nvPr/>
        </p:nvSpPr>
        <p:spPr bwMode="white">
          <a:xfrm>
            <a:off x="440710" y="2255707"/>
            <a:ext cx="2414929" cy="31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4969991-B67C-64D5-6088-3C0405B62A55}"/>
              </a:ext>
            </a:extLst>
          </p:cNvPr>
          <p:cNvSpPr/>
          <p:nvPr/>
        </p:nvSpPr>
        <p:spPr bwMode="white">
          <a:xfrm>
            <a:off x="335360" y="2873852"/>
            <a:ext cx="2718070" cy="75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C93CF77-0A46-1497-A80C-E659DBBF798C}"/>
              </a:ext>
            </a:extLst>
          </p:cNvPr>
          <p:cNvSpPr/>
          <p:nvPr/>
        </p:nvSpPr>
        <p:spPr bwMode="white">
          <a:xfrm>
            <a:off x="363454" y="3920485"/>
            <a:ext cx="2564194" cy="70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B427BB8-5A38-1978-D337-BAB0C4383776}"/>
              </a:ext>
            </a:extLst>
          </p:cNvPr>
          <p:cNvSpPr/>
          <p:nvPr/>
        </p:nvSpPr>
        <p:spPr bwMode="white">
          <a:xfrm>
            <a:off x="440710" y="4917951"/>
            <a:ext cx="1766857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F34B34C-EC9B-490F-8864-0D09985105B3}"/>
              </a:ext>
            </a:extLst>
          </p:cNvPr>
          <p:cNvSpPr/>
          <p:nvPr/>
        </p:nvSpPr>
        <p:spPr bwMode="white">
          <a:xfrm>
            <a:off x="2284823" y="4924975"/>
            <a:ext cx="4870295" cy="3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DB71299-14E6-CC77-AD9A-B5B0B89846E5}"/>
              </a:ext>
            </a:extLst>
          </p:cNvPr>
          <p:cNvSpPr/>
          <p:nvPr/>
        </p:nvSpPr>
        <p:spPr bwMode="white">
          <a:xfrm>
            <a:off x="440710" y="5557170"/>
            <a:ext cx="2846977" cy="30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5ACC72A3-417F-ECCD-BE53-A64F0A603DD2}"/>
              </a:ext>
            </a:extLst>
          </p:cNvPr>
          <p:cNvSpPr/>
          <p:nvPr/>
        </p:nvSpPr>
        <p:spPr bwMode="white">
          <a:xfrm>
            <a:off x="363454" y="6168292"/>
            <a:ext cx="4583912" cy="3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9B427BB8-5A38-1978-D337-BAB0C4383776}"/>
              </a:ext>
            </a:extLst>
          </p:cNvPr>
          <p:cNvSpPr/>
          <p:nvPr/>
        </p:nvSpPr>
        <p:spPr bwMode="white">
          <a:xfrm>
            <a:off x="3053430" y="4110146"/>
            <a:ext cx="1893936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485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4" grpId="0" animBg="1"/>
      <p:bldP spid="20" grpId="0" animBg="1"/>
      <p:bldP spid="24" grpId="0" animBg="1"/>
      <p:bldP spid="27" grpId="0" animBg="1"/>
      <p:bldP spid="31" grpId="0" animBg="1"/>
      <p:bldP spid="35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CB9BC1-2096-33C0-597C-B6078C458C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983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374E17-E893-E928-B208-5D4337ABEB2D}"/>
              </a:ext>
            </a:extLst>
          </p:cNvPr>
          <p:cNvSpPr/>
          <p:nvPr/>
        </p:nvSpPr>
        <p:spPr bwMode="white">
          <a:xfrm>
            <a:off x="3992744" y="2553501"/>
            <a:ext cx="1089228" cy="50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04356D-8CA2-7D76-5273-4DC05CCEA8CD}"/>
              </a:ext>
            </a:extLst>
          </p:cNvPr>
          <p:cNvSpPr/>
          <p:nvPr/>
        </p:nvSpPr>
        <p:spPr bwMode="white">
          <a:xfrm>
            <a:off x="3711360" y="3425678"/>
            <a:ext cx="517383" cy="43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A3C037-C100-A9FB-4891-15254C762980}"/>
              </a:ext>
            </a:extLst>
          </p:cNvPr>
          <p:cNvSpPr/>
          <p:nvPr/>
        </p:nvSpPr>
        <p:spPr bwMode="white">
          <a:xfrm>
            <a:off x="9057654" y="3425678"/>
            <a:ext cx="1214809" cy="46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B7B881F-57F3-3E81-DE28-A72701AFBF9F}"/>
              </a:ext>
            </a:extLst>
          </p:cNvPr>
          <p:cNvSpPr/>
          <p:nvPr/>
        </p:nvSpPr>
        <p:spPr bwMode="white">
          <a:xfrm>
            <a:off x="4274128" y="5070094"/>
            <a:ext cx="1098305" cy="499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A9846E3-6AC8-228B-D80D-A5BCBA049968}"/>
              </a:ext>
            </a:extLst>
          </p:cNvPr>
          <p:cNvSpPr/>
          <p:nvPr/>
        </p:nvSpPr>
        <p:spPr bwMode="white">
          <a:xfrm>
            <a:off x="9575038" y="5088264"/>
            <a:ext cx="1661072" cy="454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835A272-AB7A-39FC-EA91-1095CBC8AE52}"/>
              </a:ext>
            </a:extLst>
          </p:cNvPr>
          <p:cNvSpPr/>
          <p:nvPr/>
        </p:nvSpPr>
        <p:spPr bwMode="white">
          <a:xfrm>
            <a:off x="1015520" y="5924100"/>
            <a:ext cx="499229" cy="44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59154F1-A31C-A15A-9D9B-5FEE042C546E}"/>
              </a:ext>
            </a:extLst>
          </p:cNvPr>
          <p:cNvSpPr/>
          <p:nvPr/>
        </p:nvSpPr>
        <p:spPr bwMode="white">
          <a:xfrm>
            <a:off x="7814119" y="5915015"/>
            <a:ext cx="980306" cy="50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0CBA6-D4C7-D2B9-523B-2EE8243E0D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7" y="900000"/>
            <a:ext cx="8526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81151A-AA99-4893-C956-0E2362FBAA99}"/>
              </a:ext>
            </a:extLst>
          </p:cNvPr>
          <p:cNvSpPr/>
          <p:nvPr/>
        </p:nvSpPr>
        <p:spPr bwMode="white">
          <a:xfrm>
            <a:off x="335360" y="899999"/>
            <a:ext cx="6336704" cy="47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6009C88-5C93-DA0C-663C-AA851AC91398}"/>
              </a:ext>
            </a:extLst>
          </p:cNvPr>
          <p:cNvSpPr/>
          <p:nvPr/>
        </p:nvSpPr>
        <p:spPr bwMode="white">
          <a:xfrm>
            <a:off x="335360" y="1590918"/>
            <a:ext cx="7128792" cy="81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1FF23E9-F1E6-3064-4564-BD75C85D3FF2}"/>
              </a:ext>
            </a:extLst>
          </p:cNvPr>
          <p:cNvSpPr/>
          <p:nvPr/>
        </p:nvSpPr>
        <p:spPr bwMode="white">
          <a:xfrm>
            <a:off x="363547" y="2704847"/>
            <a:ext cx="2852133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E1ABDF3-033E-B665-9802-F6FB6AF8E20B}"/>
              </a:ext>
            </a:extLst>
          </p:cNvPr>
          <p:cNvSpPr/>
          <p:nvPr/>
        </p:nvSpPr>
        <p:spPr bwMode="white">
          <a:xfrm>
            <a:off x="335360" y="3304113"/>
            <a:ext cx="3960440" cy="38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D2370A9-70BA-0C40-14F1-46A63A80CD97}"/>
              </a:ext>
            </a:extLst>
          </p:cNvPr>
          <p:cNvSpPr/>
          <p:nvPr/>
        </p:nvSpPr>
        <p:spPr bwMode="white">
          <a:xfrm>
            <a:off x="363548" y="3987979"/>
            <a:ext cx="6308516" cy="38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D802716-7E77-0DE7-DAE8-69259C7A793D}"/>
              </a:ext>
            </a:extLst>
          </p:cNvPr>
          <p:cNvSpPr/>
          <p:nvPr/>
        </p:nvSpPr>
        <p:spPr bwMode="white">
          <a:xfrm>
            <a:off x="335360" y="4728249"/>
            <a:ext cx="7704856" cy="35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9F4C04C1-BAD2-5298-AA76-F1BC9292FB99}"/>
              </a:ext>
            </a:extLst>
          </p:cNvPr>
          <p:cNvSpPr/>
          <p:nvPr/>
        </p:nvSpPr>
        <p:spPr bwMode="white">
          <a:xfrm>
            <a:off x="4295800" y="3297061"/>
            <a:ext cx="2520280" cy="34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1CBFC066-0556-E5AE-B388-128ED54BB353}"/>
              </a:ext>
            </a:extLst>
          </p:cNvPr>
          <p:cNvSpPr/>
          <p:nvPr/>
        </p:nvSpPr>
        <p:spPr bwMode="white">
          <a:xfrm>
            <a:off x="335360" y="5383916"/>
            <a:ext cx="4752528" cy="42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B4CD8A48-CCAE-74D9-CB19-9AEB677C0501}"/>
              </a:ext>
            </a:extLst>
          </p:cNvPr>
          <p:cNvSpPr/>
          <p:nvPr/>
        </p:nvSpPr>
        <p:spPr bwMode="white">
          <a:xfrm>
            <a:off x="335360" y="6011381"/>
            <a:ext cx="6768752" cy="46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3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0" grpId="0" animBg="1"/>
      <p:bldP spid="26" grpId="0" animBg="1"/>
      <p:bldP spid="32" grpId="0" animBg="1"/>
      <p:bldP spid="37" grpId="0" animBg="1"/>
      <p:bldP spid="38" grpId="0" animBg="1"/>
      <p:bldP spid="41" grpId="0" animBg="1"/>
      <p:bldP spid="4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7B1FC8-87AB-D36C-6520-6242A085F5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577064" cy="3852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B640DD3-F0E5-44D8-E492-7365C9E3EF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27" t="2652" b="43592"/>
          <a:stretch/>
        </p:blipFill>
        <p:spPr>
          <a:xfrm>
            <a:off x="5519936" y="4581128"/>
            <a:ext cx="2520280" cy="222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256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40DD3-F0E5-44D8-E492-7365C9E3EF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96" y="900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D461404-67FD-4C5E-7946-41F3A9E7FF24}"/>
              </a:ext>
            </a:extLst>
          </p:cNvPr>
          <p:cNvSpPr/>
          <p:nvPr/>
        </p:nvSpPr>
        <p:spPr bwMode="white">
          <a:xfrm>
            <a:off x="335360" y="980728"/>
            <a:ext cx="6120680" cy="280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9715978-4EF3-C450-125A-C98DE50950FB}"/>
              </a:ext>
            </a:extLst>
          </p:cNvPr>
          <p:cNvSpPr/>
          <p:nvPr/>
        </p:nvSpPr>
        <p:spPr bwMode="white">
          <a:xfrm>
            <a:off x="335360" y="4149080"/>
            <a:ext cx="576064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647A2FD-8C2D-05A9-0314-59C917F8871A}"/>
              </a:ext>
            </a:extLst>
          </p:cNvPr>
          <p:cNvSpPr/>
          <p:nvPr/>
        </p:nvSpPr>
        <p:spPr bwMode="white">
          <a:xfrm>
            <a:off x="906600" y="6057024"/>
            <a:ext cx="4685344" cy="44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DB9038-A664-191B-3F92-EED8792DEB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265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78C5E9-0C57-70DA-C603-E6B0DE8679A3}"/>
              </a:ext>
            </a:extLst>
          </p:cNvPr>
          <p:cNvSpPr/>
          <p:nvPr/>
        </p:nvSpPr>
        <p:spPr bwMode="white">
          <a:xfrm>
            <a:off x="4615500" y="4813096"/>
            <a:ext cx="1628033" cy="42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05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2D9132-6740-302B-6387-92F6AE212F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652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92AE68-B02D-50FB-4A9E-DB372AB5A663}"/>
              </a:ext>
            </a:extLst>
          </p:cNvPr>
          <p:cNvSpPr/>
          <p:nvPr/>
        </p:nvSpPr>
        <p:spPr bwMode="white">
          <a:xfrm>
            <a:off x="9976610" y="4387706"/>
            <a:ext cx="343330" cy="37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5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8A3471-F384-2939-5F48-F771214720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95B383-4524-4F0E-DF35-9E1C5646FF2D}"/>
              </a:ext>
            </a:extLst>
          </p:cNvPr>
          <p:cNvSpPr/>
          <p:nvPr/>
        </p:nvSpPr>
        <p:spPr bwMode="white">
          <a:xfrm>
            <a:off x="10718244" y="1960298"/>
            <a:ext cx="390347" cy="40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643F3F2-DC90-E9CA-540E-14E56DC25D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33" r="55833" b="6223"/>
          <a:stretch/>
        </p:blipFill>
        <p:spPr>
          <a:xfrm>
            <a:off x="3623384" y="3645024"/>
            <a:ext cx="5087968" cy="273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078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9B666-1F0A-6622-7C21-285FAAD765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45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7ADBCD-CA31-88F0-1D39-AB39837AE77B}"/>
              </a:ext>
            </a:extLst>
          </p:cNvPr>
          <p:cNvSpPr/>
          <p:nvPr/>
        </p:nvSpPr>
        <p:spPr bwMode="white">
          <a:xfrm>
            <a:off x="10680161" y="1960043"/>
            <a:ext cx="437950" cy="40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643F3F2-DC90-E9CA-540E-14E56DC25D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93" t="3676" r="7078" b="6222"/>
          <a:stretch/>
        </p:blipFill>
        <p:spPr>
          <a:xfrm>
            <a:off x="3863752" y="3429000"/>
            <a:ext cx="3600400" cy="328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796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0437C-C483-A936-3166-0B841ADE70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424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F66EBC-4444-0440-D7B0-50F97D1770D0}"/>
              </a:ext>
            </a:extLst>
          </p:cNvPr>
          <p:cNvSpPr/>
          <p:nvPr/>
        </p:nvSpPr>
        <p:spPr bwMode="white">
          <a:xfrm>
            <a:off x="825121" y="2132792"/>
            <a:ext cx="4766823" cy="48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099692-71C1-F32B-EC19-344CABCAD4FB}"/>
              </a:ext>
            </a:extLst>
          </p:cNvPr>
          <p:cNvSpPr/>
          <p:nvPr/>
        </p:nvSpPr>
        <p:spPr bwMode="white">
          <a:xfrm>
            <a:off x="880822" y="2878041"/>
            <a:ext cx="3631002" cy="29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FF54361-10F4-254E-CD1D-3CF65471E800}"/>
              </a:ext>
            </a:extLst>
          </p:cNvPr>
          <p:cNvSpPr/>
          <p:nvPr/>
        </p:nvSpPr>
        <p:spPr bwMode="white">
          <a:xfrm>
            <a:off x="832084" y="3429000"/>
            <a:ext cx="3679740" cy="34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D7BC50B-46E7-2628-E2BC-20F9B2F09D7A}"/>
              </a:ext>
            </a:extLst>
          </p:cNvPr>
          <p:cNvSpPr/>
          <p:nvPr/>
        </p:nvSpPr>
        <p:spPr bwMode="white">
          <a:xfrm>
            <a:off x="804234" y="4055114"/>
            <a:ext cx="2051406" cy="150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37814A4-C41E-29FD-8229-F8CBDE11EBA1}"/>
              </a:ext>
            </a:extLst>
          </p:cNvPr>
          <p:cNvSpPr/>
          <p:nvPr/>
        </p:nvSpPr>
        <p:spPr bwMode="white">
          <a:xfrm>
            <a:off x="880822" y="5754558"/>
            <a:ext cx="3982586" cy="29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8BC791F-ECC3-EEC0-121D-8A61B80ABBBF}"/>
              </a:ext>
            </a:extLst>
          </p:cNvPr>
          <p:cNvSpPr/>
          <p:nvPr/>
        </p:nvSpPr>
        <p:spPr bwMode="white">
          <a:xfrm>
            <a:off x="880822" y="6242104"/>
            <a:ext cx="3054938" cy="36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55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15" grpId="0" animBg="1"/>
      <p:bldP spid="18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AA539B-7D71-BC9E-20C2-0F2F2D327A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393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B6E874-6372-3208-F5AF-D82E4D5536DA}"/>
              </a:ext>
            </a:extLst>
          </p:cNvPr>
          <p:cNvSpPr/>
          <p:nvPr/>
        </p:nvSpPr>
        <p:spPr bwMode="white">
          <a:xfrm>
            <a:off x="10718244" y="4730411"/>
            <a:ext cx="447471" cy="40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08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5449FE-4C70-6C80-31BB-5644BAF557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800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712E1C-ACD6-9EBE-C231-5038DC51933D}"/>
              </a:ext>
            </a:extLst>
          </p:cNvPr>
          <p:cNvSpPr/>
          <p:nvPr/>
        </p:nvSpPr>
        <p:spPr bwMode="white">
          <a:xfrm>
            <a:off x="8518971" y="1976509"/>
            <a:ext cx="618842" cy="4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184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41412-A29D-5059-B328-E055F50EAC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7267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10C6D7-9254-6C5F-2ECC-EE8C78AAA184}"/>
              </a:ext>
            </a:extLst>
          </p:cNvPr>
          <p:cNvSpPr/>
          <p:nvPr/>
        </p:nvSpPr>
        <p:spPr bwMode="white">
          <a:xfrm>
            <a:off x="767729" y="1512638"/>
            <a:ext cx="1231235" cy="27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D6C3AC-2129-2AFF-8D4B-AF87C6F2466A}"/>
              </a:ext>
            </a:extLst>
          </p:cNvPr>
          <p:cNvSpPr/>
          <p:nvPr/>
        </p:nvSpPr>
        <p:spPr bwMode="white">
          <a:xfrm>
            <a:off x="1998964" y="1473131"/>
            <a:ext cx="2834842" cy="33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D1EA87-1525-AA4D-76DD-C968CDE824B1}"/>
              </a:ext>
            </a:extLst>
          </p:cNvPr>
          <p:cNvSpPr/>
          <p:nvPr/>
        </p:nvSpPr>
        <p:spPr bwMode="white">
          <a:xfrm>
            <a:off x="695400" y="1968647"/>
            <a:ext cx="3888432" cy="31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CE296B6-0E0E-9220-BC9F-7EB9731D6387}"/>
              </a:ext>
            </a:extLst>
          </p:cNvPr>
          <p:cNvSpPr/>
          <p:nvPr/>
        </p:nvSpPr>
        <p:spPr bwMode="white">
          <a:xfrm>
            <a:off x="4833806" y="1412777"/>
            <a:ext cx="2750760" cy="182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D9AF258-36AA-BF47-F356-A527EAAB6A0C}"/>
              </a:ext>
            </a:extLst>
          </p:cNvPr>
          <p:cNvSpPr/>
          <p:nvPr/>
        </p:nvSpPr>
        <p:spPr bwMode="white">
          <a:xfrm>
            <a:off x="809771" y="2545714"/>
            <a:ext cx="3069078" cy="24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EC17940-F927-435A-37B5-CD398F7B6407}"/>
              </a:ext>
            </a:extLst>
          </p:cNvPr>
          <p:cNvSpPr/>
          <p:nvPr/>
        </p:nvSpPr>
        <p:spPr bwMode="white">
          <a:xfrm>
            <a:off x="809770" y="3026214"/>
            <a:ext cx="2117877" cy="26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F344A45-A090-EBE4-93B5-13CBB5EBDA33}"/>
              </a:ext>
            </a:extLst>
          </p:cNvPr>
          <p:cNvSpPr/>
          <p:nvPr/>
        </p:nvSpPr>
        <p:spPr bwMode="white">
          <a:xfrm>
            <a:off x="809771" y="3524734"/>
            <a:ext cx="4522536" cy="27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1B60008-030A-AE27-2348-A3E70A3DDA29}"/>
              </a:ext>
            </a:extLst>
          </p:cNvPr>
          <p:cNvSpPr/>
          <p:nvPr/>
        </p:nvSpPr>
        <p:spPr bwMode="white">
          <a:xfrm>
            <a:off x="767730" y="4059291"/>
            <a:ext cx="3456062" cy="564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DCB32047-0BB5-8772-AC8A-9E12246D60E8}"/>
              </a:ext>
            </a:extLst>
          </p:cNvPr>
          <p:cNvSpPr/>
          <p:nvPr/>
        </p:nvSpPr>
        <p:spPr bwMode="white">
          <a:xfrm>
            <a:off x="791753" y="4882148"/>
            <a:ext cx="3345355" cy="6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A6817252-4C88-A45E-CEA4-C314F942EF0C}"/>
              </a:ext>
            </a:extLst>
          </p:cNvPr>
          <p:cNvSpPr/>
          <p:nvPr/>
        </p:nvSpPr>
        <p:spPr bwMode="white">
          <a:xfrm>
            <a:off x="809771" y="5759061"/>
            <a:ext cx="1975982" cy="24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3DBC50DB-A17E-4BE4-87B6-D3B052CD8A66}"/>
              </a:ext>
            </a:extLst>
          </p:cNvPr>
          <p:cNvSpPr/>
          <p:nvPr/>
        </p:nvSpPr>
        <p:spPr bwMode="white">
          <a:xfrm>
            <a:off x="791753" y="6221543"/>
            <a:ext cx="2927983" cy="29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28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3" grpId="0" animBg="1"/>
      <p:bldP spid="15" grpId="0" animBg="1"/>
      <p:bldP spid="22" grpId="0" animBg="1"/>
      <p:bldP spid="25" grpId="0" animBg="1"/>
      <p:bldP spid="29" grpId="0" animBg="1"/>
      <p:bldP spid="36" grpId="0" animBg="1"/>
      <p:bldP spid="39" grpId="0" animBg="1"/>
      <p:bldP spid="4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2023-11-18T16:48:20Z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