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495550"/>
            <a:ext cx="1026795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52565-6D5D-F997-7793-5822B5D94E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361040" cy="3570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AD5CBE-13FC-543B-983B-6112DB90D7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51" t="13903" r="4916" b="36092"/>
          <a:stretch/>
        </p:blipFill>
        <p:spPr>
          <a:xfrm>
            <a:off x="9264352" y="1975124"/>
            <a:ext cx="2736304" cy="2606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5AD5CBE-13FC-543B-983B-6112DB90D7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96"/>
          <a:stretch/>
        </p:blipFill>
        <p:spPr>
          <a:xfrm>
            <a:off x="407368" y="4335123"/>
            <a:ext cx="9361040" cy="1292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87983B-75E3-6FCF-BF90-CB1FE4075AEC}"/>
              </a:ext>
            </a:extLst>
          </p:cNvPr>
          <p:cNvSpPr/>
          <p:nvPr/>
        </p:nvSpPr>
        <p:spPr bwMode="white">
          <a:xfrm>
            <a:off x="6384032" y="5085184"/>
            <a:ext cx="2880320" cy="542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54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D5CBE-13FC-543B-983B-6112DB90D7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3"/>
          <a:stretch/>
        </p:blipFill>
        <p:spPr>
          <a:xfrm>
            <a:off x="368321" y="846072"/>
            <a:ext cx="9970656" cy="503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6E861-6161-1A54-CBDC-5DE1A3067241}"/>
              </a:ext>
            </a:extLst>
          </p:cNvPr>
          <p:cNvSpPr/>
          <p:nvPr/>
        </p:nvSpPr>
        <p:spPr bwMode="white">
          <a:xfrm>
            <a:off x="335360" y="1748859"/>
            <a:ext cx="6264696" cy="3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EB73D3-F38F-27C7-D5A9-C827A8D2D0C6}"/>
              </a:ext>
            </a:extLst>
          </p:cNvPr>
          <p:cNvSpPr/>
          <p:nvPr/>
        </p:nvSpPr>
        <p:spPr bwMode="white">
          <a:xfrm>
            <a:off x="335360" y="2284482"/>
            <a:ext cx="3456384" cy="49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2A5839-6AAD-FD69-EAEA-42B9F97A66F2}"/>
              </a:ext>
            </a:extLst>
          </p:cNvPr>
          <p:cNvSpPr/>
          <p:nvPr/>
        </p:nvSpPr>
        <p:spPr bwMode="white">
          <a:xfrm>
            <a:off x="3791744" y="2226799"/>
            <a:ext cx="2808312" cy="46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FAD098-A7E0-29F8-130D-D63922E4E401}"/>
              </a:ext>
            </a:extLst>
          </p:cNvPr>
          <p:cNvSpPr/>
          <p:nvPr/>
        </p:nvSpPr>
        <p:spPr bwMode="white">
          <a:xfrm>
            <a:off x="335360" y="2795383"/>
            <a:ext cx="2562705" cy="4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2C2F0A-5E82-970D-BB06-45E4248C1F1A}"/>
              </a:ext>
            </a:extLst>
          </p:cNvPr>
          <p:cNvSpPr/>
          <p:nvPr/>
        </p:nvSpPr>
        <p:spPr bwMode="white">
          <a:xfrm>
            <a:off x="335360" y="3322765"/>
            <a:ext cx="4320480" cy="37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3AE69AA-9A0F-169F-BDF1-960D15E5DA14}"/>
              </a:ext>
            </a:extLst>
          </p:cNvPr>
          <p:cNvSpPr/>
          <p:nvPr/>
        </p:nvSpPr>
        <p:spPr bwMode="white">
          <a:xfrm>
            <a:off x="335360" y="3850147"/>
            <a:ext cx="2340218" cy="44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6C3D486-B8C6-7B20-A3B4-E493CDDE05B7}"/>
              </a:ext>
            </a:extLst>
          </p:cNvPr>
          <p:cNvSpPr/>
          <p:nvPr/>
        </p:nvSpPr>
        <p:spPr bwMode="white">
          <a:xfrm>
            <a:off x="2675578" y="3841907"/>
            <a:ext cx="4788573" cy="47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7C54FD0-39A9-1C91-5F0A-94A1AC9F5240}"/>
              </a:ext>
            </a:extLst>
          </p:cNvPr>
          <p:cNvSpPr/>
          <p:nvPr/>
        </p:nvSpPr>
        <p:spPr bwMode="white">
          <a:xfrm>
            <a:off x="335360" y="4295125"/>
            <a:ext cx="5328592" cy="50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D7DA828-E976-04A5-E033-C3FD33297C0B}"/>
              </a:ext>
            </a:extLst>
          </p:cNvPr>
          <p:cNvSpPr/>
          <p:nvPr/>
        </p:nvSpPr>
        <p:spPr bwMode="white">
          <a:xfrm>
            <a:off x="5663952" y="4377529"/>
            <a:ext cx="2160240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D01DB77-3DCC-5E0B-8063-E289D5245634}"/>
              </a:ext>
            </a:extLst>
          </p:cNvPr>
          <p:cNvSpPr/>
          <p:nvPr/>
        </p:nvSpPr>
        <p:spPr bwMode="white">
          <a:xfrm>
            <a:off x="335360" y="4904911"/>
            <a:ext cx="2562705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EF49960-E2EB-54B5-0270-B90D698AD5AE}"/>
              </a:ext>
            </a:extLst>
          </p:cNvPr>
          <p:cNvSpPr/>
          <p:nvPr/>
        </p:nvSpPr>
        <p:spPr bwMode="white">
          <a:xfrm>
            <a:off x="2898064" y="4879555"/>
            <a:ext cx="5862231" cy="51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5255EC0-2026-A1E2-4BA1-F41E99DA798B}"/>
              </a:ext>
            </a:extLst>
          </p:cNvPr>
          <p:cNvSpPr/>
          <p:nvPr/>
        </p:nvSpPr>
        <p:spPr bwMode="white">
          <a:xfrm>
            <a:off x="368322" y="5424053"/>
            <a:ext cx="1839246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D87983B-75E3-6FCF-BF90-CB1FE4075AEC}"/>
              </a:ext>
            </a:extLst>
          </p:cNvPr>
          <p:cNvSpPr/>
          <p:nvPr/>
        </p:nvSpPr>
        <p:spPr bwMode="white">
          <a:xfrm>
            <a:off x="1052258" y="957786"/>
            <a:ext cx="3315550" cy="5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5255EC0-2026-A1E2-4BA1-F41E99DA798B}"/>
              </a:ext>
            </a:extLst>
          </p:cNvPr>
          <p:cNvSpPr/>
          <p:nvPr/>
        </p:nvSpPr>
        <p:spPr bwMode="white">
          <a:xfrm>
            <a:off x="2207568" y="5424053"/>
            <a:ext cx="2808312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68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3" grpId="0" animBg="1"/>
      <p:bldP spid="15" grpId="0" animBg="1"/>
      <p:bldP spid="16" grpId="0" animBg="1"/>
      <p:bldP spid="19" grpId="0" animBg="1"/>
      <p:bldP spid="20" grpId="0" animBg="1"/>
      <p:bldP spid="24" grpId="0" animBg="1"/>
      <p:bldP spid="30" grpId="0" animBg="1"/>
      <p:bldP spid="31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E7D33-F1EC-DDAE-6927-C7E49F0B4F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640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1CAF37-4ADE-C2D7-9820-3AA613C55F77}"/>
              </a:ext>
            </a:extLst>
          </p:cNvPr>
          <p:cNvSpPr/>
          <p:nvPr/>
        </p:nvSpPr>
        <p:spPr bwMode="white">
          <a:xfrm>
            <a:off x="335360" y="966704"/>
            <a:ext cx="10873208" cy="4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A024BC-E646-FB0B-C6D9-30E380BD7956}"/>
              </a:ext>
            </a:extLst>
          </p:cNvPr>
          <p:cNvSpPr/>
          <p:nvPr/>
        </p:nvSpPr>
        <p:spPr bwMode="white">
          <a:xfrm>
            <a:off x="335360" y="1567042"/>
            <a:ext cx="792088" cy="4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AB395C6-0136-B22B-5CFD-29DA6C35EDB9}"/>
              </a:ext>
            </a:extLst>
          </p:cNvPr>
          <p:cNvSpPr/>
          <p:nvPr/>
        </p:nvSpPr>
        <p:spPr bwMode="white">
          <a:xfrm>
            <a:off x="1127448" y="1567042"/>
            <a:ext cx="10081120" cy="4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F55F4D3-3611-55B9-38DF-E4DC1067BFDA}"/>
              </a:ext>
            </a:extLst>
          </p:cNvPr>
          <p:cNvSpPr/>
          <p:nvPr/>
        </p:nvSpPr>
        <p:spPr bwMode="white">
          <a:xfrm>
            <a:off x="373443" y="2147562"/>
            <a:ext cx="3994365" cy="4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E59555C-E707-AFB2-F72E-4ECFDB4930A3}"/>
              </a:ext>
            </a:extLst>
          </p:cNvPr>
          <p:cNvSpPr/>
          <p:nvPr/>
        </p:nvSpPr>
        <p:spPr bwMode="white">
          <a:xfrm>
            <a:off x="4367808" y="2147561"/>
            <a:ext cx="6840760" cy="4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AF41114-CB39-3384-C574-0E269BC3F0B8}"/>
              </a:ext>
            </a:extLst>
          </p:cNvPr>
          <p:cNvSpPr/>
          <p:nvPr/>
        </p:nvSpPr>
        <p:spPr bwMode="white">
          <a:xfrm>
            <a:off x="373443" y="2763335"/>
            <a:ext cx="1762117" cy="4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>
            <a:extLst>
              <a:ext uri="{FF2B5EF4-FFF2-40B4-BE49-F238E27FC236}">
                <a16:creationId xmlns:a16="http://schemas.microsoft.com/office/drawing/2014/main" id="{E5AD5CBE-13FC-543B-983B-6112DB90D7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51" t="13903" r="4916" b="36092"/>
          <a:stretch/>
        </p:blipFill>
        <p:spPr>
          <a:xfrm>
            <a:off x="4817663" y="3987455"/>
            <a:ext cx="2853621" cy="2717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AF41114-CB39-3384-C574-0E269BC3F0B8}"/>
              </a:ext>
            </a:extLst>
          </p:cNvPr>
          <p:cNvSpPr/>
          <p:nvPr/>
        </p:nvSpPr>
        <p:spPr bwMode="white">
          <a:xfrm>
            <a:off x="2135560" y="2766543"/>
            <a:ext cx="9217024" cy="4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AF41114-CB39-3384-C574-0E269BC3F0B8}"/>
              </a:ext>
            </a:extLst>
          </p:cNvPr>
          <p:cNvSpPr/>
          <p:nvPr/>
        </p:nvSpPr>
        <p:spPr bwMode="white">
          <a:xfrm>
            <a:off x="335360" y="3382316"/>
            <a:ext cx="4968552" cy="4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AF41114-CB39-3384-C574-0E269BC3F0B8}"/>
              </a:ext>
            </a:extLst>
          </p:cNvPr>
          <p:cNvSpPr/>
          <p:nvPr/>
        </p:nvSpPr>
        <p:spPr bwMode="white">
          <a:xfrm>
            <a:off x="5303912" y="3382315"/>
            <a:ext cx="5904656" cy="4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AF41114-CB39-3384-C574-0E269BC3F0B8}"/>
              </a:ext>
            </a:extLst>
          </p:cNvPr>
          <p:cNvSpPr/>
          <p:nvPr/>
        </p:nvSpPr>
        <p:spPr bwMode="white">
          <a:xfrm>
            <a:off x="335360" y="3962837"/>
            <a:ext cx="1694677" cy="50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4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  <p:bldP spid="20" grpId="0" animBg="1"/>
      <p:bldP spid="26" grpId="0" animBg="1"/>
      <p:bldP spid="31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D2E98-42E0-7C66-3C02-56B238D4F4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8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D4C82-6E7B-40CE-5860-51C5D99B1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80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822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5524C-4AEB-FAB0-63C1-4327DBA902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40" y="900000"/>
            <a:ext cx="8312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31816-BEF6-108B-F049-59F2DBBE3694}"/>
              </a:ext>
            </a:extLst>
          </p:cNvPr>
          <p:cNvSpPr/>
          <p:nvPr/>
        </p:nvSpPr>
        <p:spPr bwMode="white">
          <a:xfrm>
            <a:off x="335360" y="982482"/>
            <a:ext cx="7416824" cy="34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928C62-C52E-716C-B04D-273AEBDB7313}"/>
              </a:ext>
            </a:extLst>
          </p:cNvPr>
          <p:cNvSpPr/>
          <p:nvPr/>
        </p:nvSpPr>
        <p:spPr bwMode="white">
          <a:xfrm>
            <a:off x="335360" y="1559856"/>
            <a:ext cx="6552728" cy="36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E7413A-4A3D-F762-8015-6A8EB99DFA5A}"/>
              </a:ext>
            </a:extLst>
          </p:cNvPr>
          <p:cNvSpPr/>
          <p:nvPr/>
        </p:nvSpPr>
        <p:spPr bwMode="white">
          <a:xfrm>
            <a:off x="362840" y="2132855"/>
            <a:ext cx="6381231" cy="38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E43BEEF-37A6-EAF7-CE26-87B99FB6C400}"/>
              </a:ext>
            </a:extLst>
          </p:cNvPr>
          <p:cNvSpPr/>
          <p:nvPr/>
        </p:nvSpPr>
        <p:spPr bwMode="white">
          <a:xfrm>
            <a:off x="362840" y="2708920"/>
            <a:ext cx="5949184" cy="39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24DF96C-2B40-2E14-10E7-06D13FBEC092}"/>
              </a:ext>
            </a:extLst>
          </p:cNvPr>
          <p:cNvSpPr/>
          <p:nvPr/>
        </p:nvSpPr>
        <p:spPr bwMode="white">
          <a:xfrm>
            <a:off x="362840" y="3356992"/>
            <a:ext cx="558914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0B5DD66-DFC3-DF15-A403-7701BDD36B8F}"/>
              </a:ext>
            </a:extLst>
          </p:cNvPr>
          <p:cNvSpPr/>
          <p:nvPr/>
        </p:nvSpPr>
        <p:spPr bwMode="white">
          <a:xfrm>
            <a:off x="335360" y="3933055"/>
            <a:ext cx="5976664" cy="34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9A9D532-45E1-C54E-BDDD-AEE0EEAC019C}"/>
              </a:ext>
            </a:extLst>
          </p:cNvPr>
          <p:cNvSpPr/>
          <p:nvPr/>
        </p:nvSpPr>
        <p:spPr bwMode="white">
          <a:xfrm>
            <a:off x="362840" y="4509119"/>
            <a:ext cx="5589143" cy="35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1A6ADCE3-0C90-2828-0CD2-CC61FB6127E1}"/>
              </a:ext>
            </a:extLst>
          </p:cNvPr>
          <p:cNvSpPr/>
          <p:nvPr/>
        </p:nvSpPr>
        <p:spPr bwMode="white">
          <a:xfrm>
            <a:off x="335360" y="5085184"/>
            <a:ext cx="68407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18804862-0887-3A5E-CD99-096087067F6C}"/>
              </a:ext>
            </a:extLst>
          </p:cNvPr>
          <p:cNvSpPr/>
          <p:nvPr/>
        </p:nvSpPr>
        <p:spPr bwMode="white">
          <a:xfrm>
            <a:off x="362840" y="5661248"/>
            <a:ext cx="5949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1D4D7AF6-161F-8CE8-56D5-1E607880EB6C}"/>
              </a:ext>
            </a:extLst>
          </p:cNvPr>
          <p:cNvSpPr/>
          <p:nvPr/>
        </p:nvSpPr>
        <p:spPr bwMode="white">
          <a:xfrm>
            <a:off x="362840" y="6309320"/>
            <a:ext cx="5229104" cy="35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5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  <p:bldP spid="20" grpId="0" animBg="1"/>
      <p:bldP spid="26" grpId="0" animBg="1"/>
      <p:bldP spid="31" grpId="0" animBg="1"/>
      <p:bldP spid="36" grpId="0" animBg="1"/>
      <p:bldP spid="42" grpId="0" animBg="1"/>
      <p:bldP spid="49" grpId="0" animBg="1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1DBD6-0C06-948F-345D-14F327544B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285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3D1D264-B76F-4DDB-3D28-F7CDFB0FBC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6" r="5407" b="41092"/>
          <a:stretch/>
        </p:blipFill>
        <p:spPr>
          <a:xfrm>
            <a:off x="8638959" y="3356992"/>
            <a:ext cx="3433705" cy="26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547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B8853-1EBB-6998-59B6-B0D3B8CE1F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1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892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1D264-B76F-4DDB-3D28-F7CDFB0FB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80" y="900000"/>
            <a:ext cx="9413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BA3E62-F8EC-61EC-588D-914C486D66D8}"/>
              </a:ext>
            </a:extLst>
          </p:cNvPr>
          <p:cNvSpPr/>
          <p:nvPr/>
        </p:nvSpPr>
        <p:spPr bwMode="white">
          <a:xfrm>
            <a:off x="335361" y="1016755"/>
            <a:ext cx="4254991" cy="101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1DFCBC-73AD-5541-A37F-B638E1B53F6C}"/>
              </a:ext>
            </a:extLst>
          </p:cNvPr>
          <p:cNvSpPr/>
          <p:nvPr/>
        </p:nvSpPr>
        <p:spPr bwMode="white">
          <a:xfrm>
            <a:off x="335360" y="2153189"/>
            <a:ext cx="2489485" cy="35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791746-810B-AE8B-35EA-68F826D5E3AC}"/>
              </a:ext>
            </a:extLst>
          </p:cNvPr>
          <p:cNvSpPr/>
          <p:nvPr/>
        </p:nvSpPr>
        <p:spPr bwMode="white">
          <a:xfrm>
            <a:off x="335360" y="2682486"/>
            <a:ext cx="3318887" cy="42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5764397-F2D4-74F7-AE37-7CCBFE3CFA13}"/>
              </a:ext>
            </a:extLst>
          </p:cNvPr>
          <p:cNvSpPr/>
          <p:nvPr/>
        </p:nvSpPr>
        <p:spPr bwMode="white">
          <a:xfrm>
            <a:off x="335361" y="3281836"/>
            <a:ext cx="4254991" cy="151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FDD99F3-C038-B31F-A01D-E2CCA28D3F4C}"/>
              </a:ext>
            </a:extLst>
          </p:cNvPr>
          <p:cNvSpPr/>
          <p:nvPr/>
        </p:nvSpPr>
        <p:spPr bwMode="white">
          <a:xfrm>
            <a:off x="335361" y="5033189"/>
            <a:ext cx="2489485" cy="89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6CA19D3-9FB4-6EBA-B3B9-E312F13D7C03}"/>
              </a:ext>
            </a:extLst>
          </p:cNvPr>
          <p:cNvSpPr/>
          <p:nvPr/>
        </p:nvSpPr>
        <p:spPr bwMode="white">
          <a:xfrm>
            <a:off x="335360" y="6161838"/>
            <a:ext cx="4254991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81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9" grpId="0" animBg="1"/>
      <p:bldP spid="21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26FD8-613A-B3F0-97A0-597850D590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783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9ECC76-07DB-A3F6-2120-04E5B45807D4}"/>
              </a:ext>
            </a:extLst>
          </p:cNvPr>
          <p:cNvSpPr/>
          <p:nvPr/>
        </p:nvSpPr>
        <p:spPr bwMode="white">
          <a:xfrm>
            <a:off x="335360" y="980728"/>
            <a:ext cx="9361040" cy="50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B41381-82F6-0231-5EBA-7E05CAB6B396}"/>
              </a:ext>
            </a:extLst>
          </p:cNvPr>
          <p:cNvSpPr/>
          <p:nvPr/>
        </p:nvSpPr>
        <p:spPr bwMode="white">
          <a:xfrm>
            <a:off x="335360" y="1710307"/>
            <a:ext cx="6969123" cy="4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874BB9-D641-F9FD-B560-E670E364D333}"/>
              </a:ext>
            </a:extLst>
          </p:cNvPr>
          <p:cNvSpPr/>
          <p:nvPr/>
        </p:nvSpPr>
        <p:spPr bwMode="white">
          <a:xfrm>
            <a:off x="373443" y="2348880"/>
            <a:ext cx="10763117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80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3D161-7EF7-4F99-CC18-7FA553228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05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42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2023-11-18T11:58:39Z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