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C36CB-AAB2-4920-9C97-DFA2F167D161}" type="datetimeFigureOut">
              <a:rPr lang="zh-CN" altLang="en-US" smtClean="0"/>
              <a:t>2023/11/18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90609-7A2B-4EC8-B9D2-ED50E430FC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130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90609-7A2B-4EC8-B9D2-ED50E430FCB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034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445090"/>
            <a:ext cx="11377264" cy="19678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5E37F5-F77E-DE38-293F-23ADE5E2E8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33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643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C40F72-2B65-D198-8A9E-1CF001430D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111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2DCD9A-382D-03D6-521F-16291C292521}"/>
              </a:ext>
            </a:extLst>
          </p:cNvPr>
          <p:cNvSpPr/>
          <p:nvPr/>
        </p:nvSpPr>
        <p:spPr bwMode="white">
          <a:xfrm>
            <a:off x="335360" y="966771"/>
            <a:ext cx="4320479" cy="4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DF8DD1-94BA-0C20-141C-2861A2CD5503}"/>
              </a:ext>
            </a:extLst>
          </p:cNvPr>
          <p:cNvSpPr/>
          <p:nvPr/>
        </p:nvSpPr>
        <p:spPr bwMode="white">
          <a:xfrm>
            <a:off x="4655840" y="957232"/>
            <a:ext cx="3312368" cy="44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B006CB-321B-35A8-99DE-6F2577DD6415}"/>
              </a:ext>
            </a:extLst>
          </p:cNvPr>
          <p:cNvSpPr/>
          <p:nvPr/>
        </p:nvSpPr>
        <p:spPr bwMode="white">
          <a:xfrm>
            <a:off x="7968208" y="957232"/>
            <a:ext cx="2116309" cy="486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99340D-C441-9FE1-07BD-217EBA9CE00F}"/>
              </a:ext>
            </a:extLst>
          </p:cNvPr>
          <p:cNvSpPr/>
          <p:nvPr/>
        </p:nvSpPr>
        <p:spPr bwMode="white">
          <a:xfrm>
            <a:off x="335360" y="1772816"/>
            <a:ext cx="2520279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D40953-E742-DE0F-DE2D-119DAC4CE867}"/>
              </a:ext>
            </a:extLst>
          </p:cNvPr>
          <p:cNvSpPr/>
          <p:nvPr/>
        </p:nvSpPr>
        <p:spPr bwMode="white">
          <a:xfrm>
            <a:off x="2855639" y="2111428"/>
            <a:ext cx="2232249" cy="45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29E79FE-704A-DBA0-5729-9A35933218B2}"/>
              </a:ext>
            </a:extLst>
          </p:cNvPr>
          <p:cNvSpPr/>
          <p:nvPr/>
        </p:nvSpPr>
        <p:spPr bwMode="white">
          <a:xfrm>
            <a:off x="335360" y="3275162"/>
            <a:ext cx="4104454" cy="42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EBDDA77-5CEE-10C2-FC0C-6A724E604389}"/>
              </a:ext>
            </a:extLst>
          </p:cNvPr>
          <p:cNvSpPr/>
          <p:nvPr/>
        </p:nvSpPr>
        <p:spPr bwMode="white">
          <a:xfrm>
            <a:off x="4439815" y="3284702"/>
            <a:ext cx="2520279" cy="4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F09BD91-A5C0-2BD8-81D8-A001509F4A9C}"/>
              </a:ext>
            </a:extLst>
          </p:cNvPr>
          <p:cNvSpPr/>
          <p:nvPr/>
        </p:nvSpPr>
        <p:spPr bwMode="white">
          <a:xfrm>
            <a:off x="6960095" y="3275163"/>
            <a:ext cx="2115229" cy="45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CD40953-E742-DE0F-DE2D-119DAC4CE867}"/>
              </a:ext>
            </a:extLst>
          </p:cNvPr>
          <p:cNvSpPr/>
          <p:nvPr/>
        </p:nvSpPr>
        <p:spPr bwMode="white">
          <a:xfrm>
            <a:off x="5087889" y="2111428"/>
            <a:ext cx="2088232" cy="45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6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EE8F10-5878-D748-6EC9-8C24F6E8B6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71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D930A0-079D-E924-CA0D-EA6EC962FCF7}"/>
              </a:ext>
            </a:extLst>
          </p:cNvPr>
          <p:cNvSpPr/>
          <p:nvPr/>
        </p:nvSpPr>
        <p:spPr bwMode="white">
          <a:xfrm>
            <a:off x="5807969" y="3366804"/>
            <a:ext cx="1025846" cy="40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3845E1-0065-DDD2-0353-A73F08D42F48}"/>
              </a:ext>
            </a:extLst>
          </p:cNvPr>
          <p:cNvSpPr/>
          <p:nvPr/>
        </p:nvSpPr>
        <p:spPr bwMode="white">
          <a:xfrm>
            <a:off x="9624392" y="2996952"/>
            <a:ext cx="121762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38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383C25-AE80-9812-5598-EBAF97197F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40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2069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A2D8B-3CB1-F38C-2D15-45DF22C5CE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7" y="899999"/>
            <a:ext cx="11520000" cy="5824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C71DE0-FC47-EC3A-0BA8-012DB663BD71}"/>
              </a:ext>
            </a:extLst>
          </p:cNvPr>
          <p:cNvSpPr/>
          <p:nvPr/>
        </p:nvSpPr>
        <p:spPr bwMode="white">
          <a:xfrm>
            <a:off x="9840416" y="1916832"/>
            <a:ext cx="602874" cy="51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4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A477EF-EDAA-E960-6554-4233C07641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541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93EC07-9E45-9F08-3632-33FF224D2F28}"/>
              </a:ext>
            </a:extLst>
          </p:cNvPr>
          <p:cNvSpPr/>
          <p:nvPr/>
        </p:nvSpPr>
        <p:spPr bwMode="white">
          <a:xfrm>
            <a:off x="8087717" y="5338380"/>
            <a:ext cx="261188" cy="29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04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69465-BFFC-3249-06BF-328D3A0104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300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BC465E-E32D-0FA2-2A2C-7049802F1DB6}"/>
              </a:ext>
            </a:extLst>
          </p:cNvPr>
          <p:cNvSpPr/>
          <p:nvPr/>
        </p:nvSpPr>
        <p:spPr bwMode="white">
          <a:xfrm>
            <a:off x="2697869" y="3284984"/>
            <a:ext cx="210198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33DB85-7E75-1BBE-F619-4538DF3EFB46}"/>
              </a:ext>
            </a:extLst>
          </p:cNvPr>
          <p:cNvSpPr/>
          <p:nvPr/>
        </p:nvSpPr>
        <p:spPr bwMode="white">
          <a:xfrm>
            <a:off x="8170478" y="3399332"/>
            <a:ext cx="730193" cy="34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252E03-E8B8-DA35-9826-4DA2E09D7BBA}"/>
              </a:ext>
            </a:extLst>
          </p:cNvPr>
          <p:cNvSpPr/>
          <p:nvPr/>
        </p:nvSpPr>
        <p:spPr bwMode="white">
          <a:xfrm>
            <a:off x="2928457" y="4199118"/>
            <a:ext cx="845487" cy="33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93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6478A-B754-A023-2ADA-0EC4DAD422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2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9332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5734B-947F-C845-68C9-A31B3494F9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84" y="776601"/>
            <a:ext cx="11520000" cy="5892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9FC85C-054C-E13C-39AF-400DE851D04B}"/>
              </a:ext>
            </a:extLst>
          </p:cNvPr>
          <p:cNvSpPr/>
          <p:nvPr/>
        </p:nvSpPr>
        <p:spPr bwMode="white">
          <a:xfrm>
            <a:off x="335360" y="3740486"/>
            <a:ext cx="7416824" cy="55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1352CD-63EF-58BC-F030-62FEC401D72A}"/>
              </a:ext>
            </a:extLst>
          </p:cNvPr>
          <p:cNvSpPr/>
          <p:nvPr/>
        </p:nvSpPr>
        <p:spPr bwMode="white">
          <a:xfrm>
            <a:off x="335360" y="4684408"/>
            <a:ext cx="7416824" cy="47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D7B490-F483-3992-564D-9F73CF382CDA}"/>
              </a:ext>
            </a:extLst>
          </p:cNvPr>
          <p:cNvSpPr/>
          <p:nvPr/>
        </p:nvSpPr>
        <p:spPr bwMode="white">
          <a:xfrm>
            <a:off x="372584" y="5661248"/>
            <a:ext cx="521936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96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B1C43-78D5-670B-16DF-4621EC63BE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8"/>
          <a:stretch/>
        </p:blipFill>
        <p:spPr>
          <a:xfrm>
            <a:off x="407368" y="900000"/>
            <a:ext cx="11520000" cy="5780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474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D7AF85-C911-6F0F-2713-D7FDFD9AC6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37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4EC4E5-1088-04A8-F5CD-7BEB5C611B9E}"/>
              </a:ext>
            </a:extLst>
          </p:cNvPr>
          <p:cNvSpPr/>
          <p:nvPr/>
        </p:nvSpPr>
        <p:spPr bwMode="white">
          <a:xfrm>
            <a:off x="1083334" y="3823085"/>
            <a:ext cx="1075834" cy="523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F2CC39-B75B-0730-BB8A-A6C36DFE1C0B}"/>
              </a:ext>
            </a:extLst>
          </p:cNvPr>
          <p:cNvSpPr/>
          <p:nvPr/>
        </p:nvSpPr>
        <p:spPr bwMode="white">
          <a:xfrm>
            <a:off x="9336361" y="3823085"/>
            <a:ext cx="1124826" cy="514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1362F7-A117-F621-84EB-66A1989AA2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42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136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B8DA77-93D8-24BD-A5B6-A754A6C4E7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2680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B0BA6E-1A7F-57F7-C5B2-697544AF16FE}"/>
              </a:ext>
            </a:extLst>
          </p:cNvPr>
          <p:cNvSpPr/>
          <p:nvPr/>
        </p:nvSpPr>
        <p:spPr bwMode="white">
          <a:xfrm>
            <a:off x="335360" y="1071727"/>
            <a:ext cx="6696744" cy="43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E3A570-6E53-C70F-EABE-35838DB0962D}"/>
              </a:ext>
            </a:extLst>
          </p:cNvPr>
          <p:cNvSpPr/>
          <p:nvPr/>
        </p:nvSpPr>
        <p:spPr bwMode="white">
          <a:xfrm>
            <a:off x="335360" y="1930367"/>
            <a:ext cx="5904656" cy="44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C9A56A-C166-3CBD-AB58-C6459E2EDFBB}"/>
              </a:ext>
            </a:extLst>
          </p:cNvPr>
          <p:cNvSpPr/>
          <p:nvPr/>
        </p:nvSpPr>
        <p:spPr bwMode="white">
          <a:xfrm>
            <a:off x="335360" y="2798546"/>
            <a:ext cx="4320480" cy="48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22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06D209-255D-BB2B-0C0C-C7E8A4C978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145016" cy="5119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82F61CF-E654-E010-C79D-3D3E3FCB4E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49" t="1401" r="7556" b="53593"/>
          <a:stretch/>
        </p:blipFill>
        <p:spPr>
          <a:xfrm>
            <a:off x="9572128" y="2564904"/>
            <a:ext cx="2448272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9265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587F6B-067E-3712-D4B4-63A9DD1706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01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959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2F61CF-E654-E010-C79D-3D3E3FCB4E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22" y="900000"/>
            <a:ext cx="7762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25A2E7-F71F-1BB6-92E5-915E3CFAE550}"/>
              </a:ext>
            </a:extLst>
          </p:cNvPr>
          <p:cNvSpPr/>
          <p:nvPr/>
        </p:nvSpPr>
        <p:spPr bwMode="white">
          <a:xfrm>
            <a:off x="335360" y="1028428"/>
            <a:ext cx="4608512" cy="93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1EAB0B-8518-E781-BC66-AD2A21BB0D1C}"/>
              </a:ext>
            </a:extLst>
          </p:cNvPr>
          <p:cNvSpPr/>
          <p:nvPr/>
        </p:nvSpPr>
        <p:spPr bwMode="white">
          <a:xfrm>
            <a:off x="335360" y="2222809"/>
            <a:ext cx="2592288" cy="32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1EFEF2-D76B-D39F-945C-68B47D53BC12}"/>
              </a:ext>
            </a:extLst>
          </p:cNvPr>
          <p:cNvSpPr/>
          <p:nvPr/>
        </p:nvSpPr>
        <p:spPr bwMode="white">
          <a:xfrm>
            <a:off x="335360" y="2768627"/>
            <a:ext cx="2520280" cy="44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A6B31C7-9F5C-2CBF-73A6-6AA0FF62B81D}"/>
              </a:ext>
            </a:extLst>
          </p:cNvPr>
          <p:cNvSpPr/>
          <p:nvPr/>
        </p:nvSpPr>
        <p:spPr bwMode="white">
          <a:xfrm>
            <a:off x="335360" y="3352975"/>
            <a:ext cx="2232248" cy="36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C5C6059-DDCE-224B-A939-0E0373455D92}"/>
              </a:ext>
            </a:extLst>
          </p:cNvPr>
          <p:cNvSpPr/>
          <p:nvPr/>
        </p:nvSpPr>
        <p:spPr bwMode="white">
          <a:xfrm>
            <a:off x="335360" y="3975852"/>
            <a:ext cx="3188491" cy="32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AED99A5-182A-5A00-ACF3-8CB51F9FDAC1}"/>
              </a:ext>
            </a:extLst>
          </p:cNvPr>
          <p:cNvSpPr/>
          <p:nvPr/>
        </p:nvSpPr>
        <p:spPr bwMode="white">
          <a:xfrm>
            <a:off x="361022" y="4479908"/>
            <a:ext cx="4798874" cy="46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0CC36F2-A72B-51BF-C6A0-3F615297D9E2}"/>
              </a:ext>
            </a:extLst>
          </p:cNvPr>
          <p:cNvSpPr/>
          <p:nvPr/>
        </p:nvSpPr>
        <p:spPr bwMode="white">
          <a:xfrm>
            <a:off x="335360" y="5144548"/>
            <a:ext cx="7632848" cy="151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82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4" grpId="0" animBg="1"/>
      <p:bldP spid="18" grpId="0" animBg="1"/>
      <p:bldP spid="21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D1FD0F-4BEA-2C00-B618-21793F22A1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086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A5A48B-023B-A83F-2E8D-D6798F98B5BA}"/>
              </a:ext>
            </a:extLst>
          </p:cNvPr>
          <p:cNvSpPr/>
          <p:nvPr/>
        </p:nvSpPr>
        <p:spPr bwMode="white">
          <a:xfrm>
            <a:off x="7698897" y="4612891"/>
            <a:ext cx="267333" cy="29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10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6782A7-8843-EEB3-6D03-24F06DACF8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88"/>
          <a:stretch/>
        </p:blipFill>
        <p:spPr>
          <a:xfrm>
            <a:off x="407367" y="899992"/>
            <a:ext cx="11520000" cy="5710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6DE255-BA6D-0503-29B9-11D1D89429B5}"/>
              </a:ext>
            </a:extLst>
          </p:cNvPr>
          <p:cNvSpPr/>
          <p:nvPr/>
        </p:nvSpPr>
        <p:spPr bwMode="white">
          <a:xfrm>
            <a:off x="10704512" y="1916832"/>
            <a:ext cx="611748" cy="57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98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A4C93B-3A1C-646C-A5EF-35A54C6838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070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BF2070-2A81-6DF3-C0AF-3254F8EB5D18}"/>
              </a:ext>
            </a:extLst>
          </p:cNvPr>
          <p:cNvSpPr/>
          <p:nvPr/>
        </p:nvSpPr>
        <p:spPr bwMode="white">
          <a:xfrm>
            <a:off x="5615169" y="2024662"/>
            <a:ext cx="1047272" cy="4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5AB753-3D1D-D8A5-2B12-196B24E54DD6}"/>
              </a:ext>
            </a:extLst>
          </p:cNvPr>
          <p:cNvSpPr/>
          <p:nvPr/>
        </p:nvSpPr>
        <p:spPr bwMode="white">
          <a:xfrm>
            <a:off x="1540326" y="2196221"/>
            <a:ext cx="923504" cy="37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A1AB56-62A2-5090-FD08-277F762FCE97}"/>
              </a:ext>
            </a:extLst>
          </p:cNvPr>
          <p:cNvSpPr/>
          <p:nvPr/>
        </p:nvSpPr>
        <p:spPr bwMode="white">
          <a:xfrm>
            <a:off x="5262905" y="5122250"/>
            <a:ext cx="1180561" cy="41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E8BB9C-E6E5-9F56-44D0-02019169397D}"/>
              </a:ext>
            </a:extLst>
          </p:cNvPr>
          <p:cNvSpPr/>
          <p:nvPr/>
        </p:nvSpPr>
        <p:spPr bwMode="white">
          <a:xfrm>
            <a:off x="9556723" y="5246154"/>
            <a:ext cx="933024" cy="37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94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C349D4-CF83-3E52-CA8E-4C9998C511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147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4D6466-9E8E-52D2-0582-C5C9B4E58798}"/>
              </a:ext>
            </a:extLst>
          </p:cNvPr>
          <p:cNvSpPr/>
          <p:nvPr/>
        </p:nvSpPr>
        <p:spPr bwMode="white">
          <a:xfrm>
            <a:off x="10458138" y="4217760"/>
            <a:ext cx="368497" cy="39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00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C23CBB-41EA-6413-F608-020366DA48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5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09F4ED-51FF-7465-3400-1269C7FB911E}"/>
              </a:ext>
            </a:extLst>
          </p:cNvPr>
          <p:cNvSpPr/>
          <p:nvPr/>
        </p:nvSpPr>
        <p:spPr bwMode="white">
          <a:xfrm>
            <a:off x="10756326" y="3004298"/>
            <a:ext cx="371305" cy="41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81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EED137-1EF4-570E-F422-43BC41DB26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22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1F4109-18C1-8B91-FCA4-5751ACB8CEFF}"/>
              </a:ext>
            </a:extLst>
          </p:cNvPr>
          <p:cNvSpPr/>
          <p:nvPr/>
        </p:nvSpPr>
        <p:spPr bwMode="white">
          <a:xfrm>
            <a:off x="5586607" y="3051824"/>
            <a:ext cx="1513785" cy="485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8B99B5-877F-D88C-448A-DE6724FEEA8F}"/>
              </a:ext>
            </a:extLst>
          </p:cNvPr>
          <p:cNvSpPr/>
          <p:nvPr/>
        </p:nvSpPr>
        <p:spPr bwMode="white">
          <a:xfrm>
            <a:off x="3254045" y="4013480"/>
            <a:ext cx="314181" cy="39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BE8057-4643-D38F-C832-203EECA9E960}"/>
              </a:ext>
            </a:extLst>
          </p:cNvPr>
          <p:cNvSpPr/>
          <p:nvPr/>
        </p:nvSpPr>
        <p:spPr bwMode="white">
          <a:xfrm>
            <a:off x="6691004" y="4146779"/>
            <a:ext cx="923504" cy="361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097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4EAD03-F345-C66E-F2CC-89C86D3582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45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18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2023-11-18T08:11:01Z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