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51" r:id="rId4"/>
    <p:sldId id="350" r:id="rId5"/>
    <p:sldId id="348" r:id="rId6"/>
    <p:sldId id="347" r:id="rId7"/>
    <p:sldId id="346" r:id="rId8"/>
    <p:sldId id="345" r:id="rId9"/>
    <p:sldId id="343" r:id="rId10"/>
    <p:sldId id="342" r:id="rId11"/>
    <p:sldId id="340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FB790-4F7C-42D7-88D7-961FEC6FD377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3813C-BE32-4282-B71A-5E07C76760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4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3813C-BE32-4282-B71A-5E07C76760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80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605087"/>
            <a:ext cx="108299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A1433-568C-9F28-0383-36FBD445E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16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BF62B-B590-6FD3-6383-F4562BEAD925}"/>
              </a:ext>
            </a:extLst>
          </p:cNvPr>
          <p:cNvSpPr/>
          <p:nvPr/>
        </p:nvSpPr>
        <p:spPr bwMode="white">
          <a:xfrm>
            <a:off x="335360" y="947625"/>
            <a:ext cx="4608512" cy="53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89DAF7-BD28-4ECF-9F3F-EA70DE851A26}"/>
              </a:ext>
            </a:extLst>
          </p:cNvPr>
          <p:cNvSpPr/>
          <p:nvPr/>
        </p:nvSpPr>
        <p:spPr bwMode="white">
          <a:xfrm>
            <a:off x="335360" y="1900147"/>
            <a:ext cx="7416824" cy="4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FF8CF8-B571-BC70-DAAA-A041E26E2301}"/>
              </a:ext>
            </a:extLst>
          </p:cNvPr>
          <p:cNvSpPr/>
          <p:nvPr/>
        </p:nvSpPr>
        <p:spPr bwMode="white">
          <a:xfrm>
            <a:off x="335360" y="2843143"/>
            <a:ext cx="5493421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7B305F-4C12-4F5D-0C8A-E8B6AFEDEE6F}"/>
              </a:ext>
            </a:extLst>
          </p:cNvPr>
          <p:cNvSpPr/>
          <p:nvPr/>
        </p:nvSpPr>
        <p:spPr bwMode="white">
          <a:xfrm>
            <a:off x="335360" y="3805190"/>
            <a:ext cx="2522975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DFEFBDB-FF2E-E0BE-8F2E-7596C1B41B5D}"/>
              </a:ext>
            </a:extLst>
          </p:cNvPr>
          <p:cNvSpPr/>
          <p:nvPr/>
        </p:nvSpPr>
        <p:spPr bwMode="white">
          <a:xfrm>
            <a:off x="335360" y="4633884"/>
            <a:ext cx="6840760" cy="4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F07E48-B294-F52E-FE12-F7B5B6FD45EA}"/>
              </a:ext>
            </a:extLst>
          </p:cNvPr>
          <p:cNvSpPr/>
          <p:nvPr/>
        </p:nvSpPr>
        <p:spPr bwMode="white">
          <a:xfrm>
            <a:off x="335360" y="5529254"/>
            <a:ext cx="2465851" cy="4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9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5" grpId="0" animBg="1"/>
      <p:bldP spid="18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4806D-9BA8-C6DA-FB0D-C61F74365D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9793088" cy="3024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262DF3-79F2-F966-85C9-72FDC7F6CC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16"/>
          <a:stretch/>
        </p:blipFill>
        <p:spPr>
          <a:xfrm>
            <a:off x="839416" y="4149080"/>
            <a:ext cx="9793088" cy="1415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BE70134-A277-7BED-FF79-80CD8F25CB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3" t="2784" r="5828" b="56533"/>
          <a:stretch/>
        </p:blipFill>
        <p:spPr>
          <a:xfrm>
            <a:off x="7176120" y="4801584"/>
            <a:ext cx="3816424" cy="193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668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70134-A277-7BED-FF79-80CD8F25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8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5ABE5D-9066-3BB3-0753-2E8E5058BE7D}"/>
              </a:ext>
            </a:extLst>
          </p:cNvPr>
          <p:cNvSpPr/>
          <p:nvPr/>
        </p:nvSpPr>
        <p:spPr bwMode="white">
          <a:xfrm>
            <a:off x="335360" y="1119095"/>
            <a:ext cx="6350187" cy="13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9AA875-1848-31AC-F5F4-C9446841FCBB}"/>
              </a:ext>
            </a:extLst>
          </p:cNvPr>
          <p:cNvSpPr/>
          <p:nvPr/>
        </p:nvSpPr>
        <p:spPr bwMode="white">
          <a:xfrm>
            <a:off x="335360" y="2881392"/>
            <a:ext cx="2570578" cy="4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6E1983-5FC5-A124-2BF0-23FB6FB50B56}"/>
              </a:ext>
            </a:extLst>
          </p:cNvPr>
          <p:cNvSpPr/>
          <p:nvPr/>
        </p:nvSpPr>
        <p:spPr bwMode="white">
          <a:xfrm>
            <a:off x="335360" y="3833985"/>
            <a:ext cx="4248472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B9E543-5A8F-F749-D9FF-F7CB8AD84530}"/>
              </a:ext>
            </a:extLst>
          </p:cNvPr>
          <p:cNvSpPr/>
          <p:nvPr/>
        </p:nvSpPr>
        <p:spPr bwMode="white">
          <a:xfrm>
            <a:off x="373444" y="4653137"/>
            <a:ext cx="67306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47DDD02-61E1-B9A5-D209-1BAF0BFF405F}"/>
              </a:ext>
            </a:extLst>
          </p:cNvPr>
          <p:cNvSpPr/>
          <p:nvPr/>
        </p:nvSpPr>
        <p:spPr bwMode="white">
          <a:xfrm>
            <a:off x="335360" y="5615333"/>
            <a:ext cx="5541024" cy="4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4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7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221FB-28AB-890D-63C9-D2B3EDE30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1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586A8-339E-96DA-B7FF-7FC0C7044C7A}"/>
              </a:ext>
            </a:extLst>
          </p:cNvPr>
          <p:cNvSpPr/>
          <p:nvPr/>
        </p:nvSpPr>
        <p:spPr bwMode="white">
          <a:xfrm>
            <a:off x="335360" y="1004909"/>
            <a:ext cx="9289032" cy="45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84EF14-67F4-6892-3591-30D7BC33C711}"/>
              </a:ext>
            </a:extLst>
          </p:cNvPr>
          <p:cNvSpPr/>
          <p:nvPr/>
        </p:nvSpPr>
        <p:spPr bwMode="white">
          <a:xfrm>
            <a:off x="335360" y="1910949"/>
            <a:ext cx="5636231" cy="42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7F7114-F94F-2E39-A51E-EE39939B84DD}"/>
              </a:ext>
            </a:extLst>
          </p:cNvPr>
          <p:cNvSpPr/>
          <p:nvPr/>
        </p:nvSpPr>
        <p:spPr bwMode="white">
          <a:xfrm>
            <a:off x="335360" y="2855137"/>
            <a:ext cx="2532495" cy="3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682105-FB30-0A9B-AAE6-8270275F3E69}"/>
              </a:ext>
            </a:extLst>
          </p:cNvPr>
          <p:cNvSpPr/>
          <p:nvPr/>
        </p:nvSpPr>
        <p:spPr bwMode="white">
          <a:xfrm>
            <a:off x="373444" y="3684878"/>
            <a:ext cx="2986252" cy="46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E5A8A7-3555-0C7D-EBC4-0F63DB8ADE33}"/>
              </a:ext>
            </a:extLst>
          </p:cNvPr>
          <p:cNvSpPr/>
          <p:nvPr/>
        </p:nvSpPr>
        <p:spPr bwMode="white">
          <a:xfrm>
            <a:off x="335360" y="4581380"/>
            <a:ext cx="7056784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18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EB149-6C7A-BE6A-DF8D-9EB3D5AB2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4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E86FF7-CC2D-744C-F765-74200A778B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5" r="5753" b="61094"/>
          <a:stretch/>
        </p:blipFill>
        <p:spPr>
          <a:xfrm>
            <a:off x="6960096" y="4524049"/>
            <a:ext cx="4248472" cy="224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43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86FF7-CC2D-744C-F765-74200A778B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82" y="900000"/>
            <a:ext cx="10594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C25AA2-E919-C373-3EEB-7FF46AD9AC5E}"/>
              </a:ext>
            </a:extLst>
          </p:cNvPr>
          <p:cNvSpPr/>
          <p:nvPr/>
        </p:nvSpPr>
        <p:spPr bwMode="white">
          <a:xfrm>
            <a:off x="335360" y="980728"/>
            <a:ext cx="5760640" cy="13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24CD2B-C5E2-703D-388F-87655C155C7E}"/>
              </a:ext>
            </a:extLst>
          </p:cNvPr>
          <p:cNvSpPr/>
          <p:nvPr/>
        </p:nvSpPr>
        <p:spPr bwMode="white">
          <a:xfrm>
            <a:off x="335360" y="2636912"/>
            <a:ext cx="4176464" cy="56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1F4275-6E5B-2BE7-21E5-1D7EE5D21E74}"/>
              </a:ext>
            </a:extLst>
          </p:cNvPr>
          <p:cNvSpPr/>
          <p:nvPr/>
        </p:nvSpPr>
        <p:spPr bwMode="white">
          <a:xfrm>
            <a:off x="370382" y="3503836"/>
            <a:ext cx="2293907" cy="42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EB4019-EF88-042C-773D-7DA73AA3F5F7}"/>
              </a:ext>
            </a:extLst>
          </p:cNvPr>
          <p:cNvSpPr/>
          <p:nvPr/>
        </p:nvSpPr>
        <p:spPr bwMode="white">
          <a:xfrm>
            <a:off x="335360" y="4363013"/>
            <a:ext cx="6912768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B8DB43-FFA9-6608-D5BF-AD2563022894}"/>
              </a:ext>
            </a:extLst>
          </p:cNvPr>
          <p:cNvSpPr/>
          <p:nvPr/>
        </p:nvSpPr>
        <p:spPr bwMode="white">
          <a:xfrm>
            <a:off x="479377" y="5143287"/>
            <a:ext cx="2692726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214892E-54A2-BC0F-1877-5AE6D73F23E6}"/>
              </a:ext>
            </a:extLst>
          </p:cNvPr>
          <p:cNvSpPr/>
          <p:nvPr/>
        </p:nvSpPr>
        <p:spPr bwMode="white">
          <a:xfrm>
            <a:off x="370382" y="5967397"/>
            <a:ext cx="6229674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3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7" grpId="0" animBg="1"/>
      <p:bldP spid="21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400CF-7AEA-9F0E-2C72-7CAE11EE6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3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567907-48D8-4DE5-B056-DAD951588D99}"/>
              </a:ext>
            </a:extLst>
          </p:cNvPr>
          <p:cNvSpPr/>
          <p:nvPr/>
        </p:nvSpPr>
        <p:spPr bwMode="white">
          <a:xfrm>
            <a:off x="335360" y="1014433"/>
            <a:ext cx="4045930" cy="4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8352EB-0BD9-8051-BE5A-93C50CC3CC7E}"/>
              </a:ext>
            </a:extLst>
          </p:cNvPr>
          <p:cNvSpPr/>
          <p:nvPr/>
        </p:nvSpPr>
        <p:spPr bwMode="white">
          <a:xfrm>
            <a:off x="4381290" y="1014433"/>
            <a:ext cx="4198961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38ACC0-4349-C1C9-3490-C685ADC7C16A}"/>
              </a:ext>
            </a:extLst>
          </p:cNvPr>
          <p:cNvSpPr/>
          <p:nvPr/>
        </p:nvSpPr>
        <p:spPr bwMode="white">
          <a:xfrm>
            <a:off x="373443" y="1939439"/>
            <a:ext cx="4007847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8760C6-8658-90C2-174E-8019BC91E955}"/>
              </a:ext>
            </a:extLst>
          </p:cNvPr>
          <p:cNvSpPr/>
          <p:nvPr/>
        </p:nvSpPr>
        <p:spPr bwMode="white">
          <a:xfrm>
            <a:off x="4381291" y="1939439"/>
            <a:ext cx="4198962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0D2BDA1-25DF-9FD0-7F15-E1878466D393}"/>
              </a:ext>
            </a:extLst>
          </p:cNvPr>
          <p:cNvSpPr/>
          <p:nvPr/>
        </p:nvSpPr>
        <p:spPr bwMode="white">
          <a:xfrm>
            <a:off x="335360" y="2816764"/>
            <a:ext cx="4333963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E187997-2B45-C527-CC0E-07A007F01047}"/>
              </a:ext>
            </a:extLst>
          </p:cNvPr>
          <p:cNvSpPr/>
          <p:nvPr/>
        </p:nvSpPr>
        <p:spPr bwMode="white">
          <a:xfrm>
            <a:off x="4669323" y="2864445"/>
            <a:ext cx="2473309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77ED3E0-AC58-1D9C-3DB1-82886BB398D9}"/>
              </a:ext>
            </a:extLst>
          </p:cNvPr>
          <p:cNvSpPr/>
          <p:nvPr/>
        </p:nvSpPr>
        <p:spPr bwMode="white">
          <a:xfrm>
            <a:off x="373443" y="3684553"/>
            <a:ext cx="6816160" cy="4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52CD3D0-932E-4261-A4FA-60D69B9B1F56}"/>
              </a:ext>
            </a:extLst>
          </p:cNvPr>
          <p:cNvSpPr/>
          <p:nvPr/>
        </p:nvSpPr>
        <p:spPr bwMode="white">
          <a:xfrm>
            <a:off x="335360" y="4619095"/>
            <a:ext cx="6140826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16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  <p:bldP spid="17" grpId="0" animBg="1"/>
      <p:bldP spid="20" grpId="0" animBg="1"/>
      <p:bldP spid="22" grpId="0" animBg="1"/>
      <p:bldP spid="25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419CC-769F-C247-0552-E60506219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501FB-FAAE-7B43-6DAF-82EB71849198}"/>
              </a:ext>
            </a:extLst>
          </p:cNvPr>
          <p:cNvSpPr/>
          <p:nvPr/>
        </p:nvSpPr>
        <p:spPr bwMode="white">
          <a:xfrm>
            <a:off x="335360" y="1214344"/>
            <a:ext cx="2056462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857357-91A6-4F48-B399-3FC311139340}"/>
              </a:ext>
            </a:extLst>
          </p:cNvPr>
          <p:cNvSpPr/>
          <p:nvPr/>
        </p:nvSpPr>
        <p:spPr bwMode="white">
          <a:xfrm>
            <a:off x="373443" y="2081172"/>
            <a:ext cx="3732099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3F33CE-BBEB-FB91-6C05-196E743757C1}"/>
              </a:ext>
            </a:extLst>
          </p:cNvPr>
          <p:cNvSpPr/>
          <p:nvPr/>
        </p:nvSpPr>
        <p:spPr bwMode="white">
          <a:xfrm>
            <a:off x="335360" y="2919423"/>
            <a:ext cx="4392488" cy="43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CA83AC-6832-07F4-08F0-C5B52AE3328F}"/>
              </a:ext>
            </a:extLst>
          </p:cNvPr>
          <p:cNvSpPr/>
          <p:nvPr/>
        </p:nvSpPr>
        <p:spPr bwMode="white">
          <a:xfrm>
            <a:off x="373443" y="3804695"/>
            <a:ext cx="3503602" cy="48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419ED7-A337-D814-3EB7-C4D5CD5BF687}"/>
              </a:ext>
            </a:extLst>
          </p:cNvPr>
          <p:cNvSpPr/>
          <p:nvPr/>
        </p:nvSpPr>
        <p:spPr bwMode="white">
          <a:xfrm>
            <a:off x="335360" y="4672130"/>
            <a:ext cx="2592287" cy="4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3101614-612B-C684-522E-BD9F46E1FF91}"/>
              </a:ext>
            </a:extLst>
          </p:cNvPr>
          <p:cNvSpPr/>
          <p:nvPr/>
        </p:nvSpPr>
        <p:spPr bwMode="white">
          <a:xfrm>
            <a:off x="2927648" y="4691181"/>
            <a:ext cx="5544616" cy="4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8647991-EF51-58D8-9A42-DB72EBAF6E71}"/>
              </a:ext>
            </a:extLst>
          </p:cNvPr>
          <p:cNvSpPr/>
          <p:nvPr/>
        </p:nvSpPr>
        <p:spPr bwMode="white">
          <a:xfrm>
            <a:off x="335360" y="5672316"/>
            <a:ext cx="8352928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85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6" grpId="0" animBg="1"/>
      <p:bldP spid="19" grpId="0" animBg="1"/>
      <p:bldP spid="23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33545-FF08-715D-EFE8-FAE2217C4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57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EC687C-A3D8-2500-8D53-6676426DE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0" r="67709" b="5446"/>
          <a:stretch/>
        </p:blipFill>
        <p:spPr>
          <a:xfrm>
            <a:off x="6816080" y="3645024"/>
            <a:ext cx="3096344" cy="299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66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610D7-23E2-1264-55E1-EC4BA4B42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0081120" cy="401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EC687C-A3D8-2500-8D53-6676426DE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0" r="24580" b="5446"/>
          <a:stretch/>
        </p:blipFill>
        <p:spPr>
          <a:xfrm>
            <a:off x="2711624" y="4149080"/>
            <a:ext cx="6264696" cy="259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508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985FD-F1D4-D510-7AAA-58E3BA961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0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99D7F6-D2CE-EB1D-E032-FB0DD86D93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t="4052" r="5828" b="51809"/>
          <a:stretch/>
        </p:blipFill>
        <p:spPr>
          <a:xfrm>
            <a:off x="3503712" y="3140968"/>
            <a:ext cx="453650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66062-46A0-0D12-E325-C3D87D69C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51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476FF-3F39-D7D8-5867-A5B3C2574326}"/>
              </a:ext>
            </a:extLst>
          </p:cNvPr>
          <p:cNvSpPr/>
          <p:nvPr/>
        </p:nvSpPr>
        <p:spPr bwMode="white">
          <a:xfrm>
            <a:off x="335360" y="1052443"/>
            <a:ext cx="10598659" cy="129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57BCF3-74F8-3C8D-1ED7-E1DE4FA47F87}"/>
              </a:ext>
            </a:extLst>
          </p:cNvPr>
          <p:cNvSpPr/>
          <p:nvPr/>
        </p:nvSpPr>
        <p:spPr bwMode="white">
          <a:xfrm>
            <a:off x="468649" y="2776963"/>
            <a:ext cx="7673652" cy="48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1C7DBA-AB5A-8D27-1D08-7807BAFCC375}"/>
              </a:ext>
            </a:extLst>
          </p:cNvPr>
          <p:cNvSpPr/>
          <p:nvPr/>
        </p:nvSpPr>
        <p:spPr bwMode="white">
          <a:xfrm>
            <a:off x="468648" y="3690960"/>
            <a:ext cx="5555343" cy="60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ED946-7F91-10F2-585D-AAFC505A8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29" y="900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0E6182-5572-82B2-8E6F-48CDFF7F3C29}"/>
              </a:ext>
            </a:extLst>
          </p:cNvPr>
          <p:cNvSpPr/>
          <p:nvPr/>
        </p:nvSpPr>
        <p:spPr bwMode="white">
          <a:xfrm>
            <a:off x="335360" y="1049394"/>
            <a:ext cx="4680520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09C793-9A97-512C-8D42-373D4EEAFC92}"/>
              </a:ext>
            </a:extLst>
          </p:cNvPr>
          <p:cNvSpPr/>
          <p:nvPr/>
        </p:nvSpPr>
        <p:spPr bwMode="white">
          <a:xfrm>
            <a:off x="335360" y="1680173"/>
            <a:ext cx="2376264" cy="4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6C2E40-59B0-8E19-32AA-57C116CE5315}"/>
              </a:ext>
            </a:extLst>
          </p:cNvPr>
          <p:cNvSpPr/>
          <p:nvPr/>
        </p:nvSpPr>
        <p:spPr bwMode="white">
          <a:xfrm>
            <a:off x="335360" y="2476945"/>
            <a:ext cx="2592288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2845D2-5DB2-5EFF-76DE-BBB34ECC45CC}"/>
              </a:ext>
            </a:extLst>
          </p:cNvPr>
          <p:cNvSpPr/>
          <p:nvPr/>
        </p:nvSpPr>
        <p:spPr bwMode="white">
          <a:xfrm>
            <a:off x="335360" y="3157521"/>
            <a:ext cx="4680520" cy="43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1082CE8-D771-4000-BC2F-FC4B51956ADF}"/>
              </a:ext>
            </a:extLst>
          </p:cNvPr>
          <p:cNvSpPr/>
          <p:nvPr/>
        </p:nvSpPr>
        <p:spPr bwMode="white">
          <a:xfrm>
            <a:off x="368530" y="3871297"/>
            <a:ext cx="3063174" cy="39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7CE7ADF-3D0E-2B00-0596-E86ABF58CA85}"/>
              </a:ext>
            </a:extLst>
          </p:cNvPr>
          <p:cNvSpPr/>
          <p:nvPr/>
        </p:nvSpPr>
        <p:spPr bwMode="white">
          <a:xfrm>
            <a:off x="335360" y="4609971"/>
            <a:ext cx="3024336" cy="36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81B3F24-0746-65BA-B284-5A1E53D71325}"/>
              </a:ext>
            </a:extLst>
          </p:cNvPr>
          <p:cNvSpPr/>
          <p:nvPr/>
        </p:nvSpPr>
        <p:spPr bwMode="white">
          <a:xfrm>
            <a:off x="335360" y="5315446"/>
            <a:ext cx="3600400" cy="37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11F6E55-74D8-9C5C-E7FA-AF1DA3BC5212}"/>
              </a:ext>
            </a:extLst>
          </p:cNvPr>
          <p:cNvSpPr/>
          <p:nvPr/>
        </p:nvSpPr>
        <p:spPr bwMode="white">
          <a:xfrm>
            <a:off x="335360" y="6070720"/>
            <a:ext cx="2902266" cy="32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14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9" grpId="0" animBg="1"/>
      <p:bldP spid="24" grpId="0" animBg="1"/>
      <p:bldP spid="28" grpId="0" animBg="1"/>
      <p:bldP spid="31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AC361-D7C1-AC31-8892-C1F22C346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9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DB83B-6DFF-F743-97B3-807CC7C89275}"/>
              </a:ext>
            </a:extLst>
          </p:cNvPr>
          <p:cNvSpPr/>
          <p:nvPr/>
        </p:nvSpPr>
        <p:spPr bwMode="white">
          <a:xfrm>
            <a:off x="335360" y="1043008"/>
            <a:ext cx="3246545" cy="37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F4C7F-F257-F80C-F379-A55C3F428788}"/>
              </a:ext>
            </a:extLst>
          </p:cNvPr>
          <p:cNvSpPr/>
          <p:nvPr/>
        </p:nvSpPr>
        <p:spPr bwMode="white">
          <a:xfrm>
            <a:off x="335360" y="1786651"/>
            <a:ext cx="9217024" cy="4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E9A49C-E86F-BC64-8399-5406651D50B9}"/>
              </a:ext>
            </a:extLst>
          </p:cNvPr>
          <p:cNvSpPr/>
          <p:nvPr/>
        </p:nvSpPr>
        <p:spPr bwMode="white">
          <a:xfrm>
            <a:off x="335360" y="2606566"/>
            <a:ext cx="3312368" cy="4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555F50E-A96A-2B5D-85A0-135875640997}"/>
              </a:ext>
            </a:extLst>
          </p:cNvPr>
          <p:cNvSpPr/>
          <p:nvPr/>
        </p:nvSpPr>
        <p:spPr bwMode="white">
          <a:xfrm>
            <a:off x="373443" y="3436015"/>
            <a:ext cx="5290509" cy="4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8209B7F-4D13-B649-0BD2-B0848566BC71}"/>
              </a:ext>
            </a:extLst>
          </p:cNvPr>
          <p:cNvSpPr/>
          <p:nvPr/>
        </p:nvSpPr>
        <p:spPr bwMode="white">
          <a:xfrm>
            <a:off x="335360" y="4274997"/>
            <a:ext cx="3312368" cy="4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85E23F3-EF86-7523-7B95-013B894A1D2E}"/>
              </a:ext>
            </a:extLst>
          </p:cNvPr>
          <p:cNvSpPr/>
          <p:nvPr/>
        </p:nvSpPr>
        <p:spPr bwMode="white">
          <a:xfrm>
            <a:off x="335360" y="5104446"/>
            <a:ext cx="4176464" cy="40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123FFCB-342C-FE4A-53E8-722785B32C86}"/>
              </a:ext>
            </a:extLst>
          </p:cNvPr>
          <p:cNvSpPr/>
          <p:nvPr/>
        </p:nvSpPr>
        <p:spPr bwMode="white">
          <a:xfrm>
            <a:off x="4511810" y="5013176"/>
            <a:ext cx="2520294" cy="54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123FFCB-342C-FE4A-53E8-722785B32C86}"/>
              </a:ext>
            </a:extLst>
          </p:cNvPr>
          <p:cNvSpPr/>
          <p:nvPr/>
        </p:nvSpPr>
        <p:spPr bwMode="white">
          <a:xfrm>
            <a:off x="263352" y="5895759"/>
            <a:ext cx="6768752" cy="4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3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5" grpId="0" animBg="1"/>
      <p:bldP spid="20" grpId="0" animBg="1"/>
      <p:bldP spid="25" grpId="0" animBg="1"/>
      <p:bldP spid="29" grpId="0" animBg="1"/>
      <p:bldP spid="34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56614-2BC8-EB21-35A2-4E073BC99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70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B7834A-8DB0-AF37-B81C-6356448109B4}"/>
              </a:ext>
            </a:extLst>
          </p:cNvPr>
          <p:cNvSpPr/>
          <p:nvPr/>
        </p:nvSpPr>
        <p:spPr bwMode="white">
          <a:xfrm>
            <a:off x="335360" y="1033451"/>
            <a:ext cx="5112568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0911F7-D578-5C65-E18E-E5B8C079B439}"/>
              </a:ext>
            </a:extLst>
          </p:cNvPr>
          <p:cNvSpPr/>
          <p:nvPr/>
        </p:nvSpPr>
        <p:spPr bwMode="white">
          <a:xfrm>
            <a:off x="373443" y="1853222"/>
            <a:ext cx="3346293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F10A1E-5C62-36B8-DA17-31228DAC11A2}"/>
              </a:ext>
            </a:extLst>
          </p:cNvPr>
          <p:cNvSpPr/>
          <p:nvPr/>
        </p:nvSpPr>
        <p:spPr bwMode="white">
          <a:xfrm>
            <a:off x="3719737" y="1900882"/>
            <a:ext cx="2672186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A0463A-325B-D9E0-E4AD-BBA6463D4197}"/>
              </a:ext>
            </a:extLst>
          </p:cNvPr>
          <p:cNvSpPr/>
          <p:nvPr/>
        </p:nvSpPr>
        <p:spPr bwMode="white">
          <a:xfrm>
            <a:off x="335360" y="2663460"/>
            <a:ext cx="7776864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C9B876-D1A0-760E-5090-34699F26DA98}"/>
              </a:ext>
            </a:extLst>
          </p:cNvPr>
          <p:cNvSpPr/>
          <p:nvPr/>
        </p:nvSpPr>
        <p:spPr bwMode="white">
          <a:xfrm>
            <a:off x="335360" y="3492763"/>
            <a:ext cx="7128792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7ABFD2-B173-C7DB-69F1-16308D77C08C}"/>
              </a:ext>
            </a:extLst>
          </p:cNvPr>
          <p:cNvSpPr/>
          <p:nvPr/>
        </p:nvSpPr>
        <p:spPr bwMode="white">
          <a:xfrm>
            <a:off x="335360" y="4341131"/>
            <a:ext cx="5760640" cy="54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C26DE6-1AE3-D0B7-8560-9FDA96256B10}"/>
              </a:ext>
            </a:extLst>
          </p:cNvPr>
          <p:cNvSpPr/>
          <p:nvPr/>
        </p:nvSpPr>
        <p:spPr bwMode="white">
          <a:xfrm>
            <a:off x="335360" y="5256223"/>
            <a:ext cx="2592288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E47507-BE9B-AAF3-749E-41F879990E2F}"/>
              </a:ext>
            </a:extLst>
          </p:cNvPr>
          <p:cNvSpPr/>
          <p:nvPr/>
        </p:nvSpPr>
        <p:spPr bwMode="white">
          <a:xfrm>
            <a:off x="335360" y="6085526"/>
            <a:ext cx="2227834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4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9D7F6-D2CE-EB1D-E032-FB0DD86D9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4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F64C07-39B2-4340-9A4E-6462DFFA66D2}"/>
              </a:ext>
            </a:extLst>
          </p:cNvPr>
          <p:cNvSpPr/>
          <p:nvPr/>
        </p:nvSpPr>
        <p:spPr bwMode="white">
          <a:xfrm>
            <a:off x="335360" y="1147789"/>
            <a:ext cx="6192688" cy="1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1151D1-0CEF-90C6-47E2-58C5178562B3}"/>
              </a:ext>
            </a:extLst>
          </p:cNvPr>
          <p:cNvSpPr/>
          <p:nvPr/>
        </p:nvSpPr>
        <p:spPr bwMode="white">
          <a:xfrm>
            <a:off x="459128" y="2852937"/>
            <a:ext cx="606892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DC222D7-75D5-6C59-2AF2-CC09CB0CED9A}"/>
              </a:ext>
            </a:extLst>
          </p:cNvPr>
          <p:cNvSpPr/>
          <p:nvPr/>
        </p:nvSpPr>
        <p:spPr bwMode="white">
          <a:xfrm>
            <a:off x="335360" y="3911592"/>
            <a:ext cx="3744416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3CDAAFF-0293-D52D-524E-B4F5FE5F3039}"/>
              </a:ext>
            </a:extLst>
          </p:cNvPr>
          <p:cNvSpPr/>
          <p:nvPr/>
        </p:nvSpPr>
        <p:spPr bwMode="white">
          <a:xfrm>
            <a:off x="459128" y="4725145"/>
            <a:ext cx="4268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84830F8-BA21-2E60-5EC8-F4F71648B291}"/>
              </a:ext>
            </a:extLst>
          </p:cNvPr>
          <p:cNvSpPr/>
          <p:nvPr/>
        </p:nvSpPr>
        <p:spPr bwMode="white">
          <a:xfrm>
            <a:off x="459128" y="5632949"/>
            <a:ext cx="4124704" cy="53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0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2" grpId="0" animBg="1"/>
      <p:bldP spid="24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5A2C5-79B5-B095-2E03-69568AAAE4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15B74-6D2A-EDC3-8F76-D42AE4972BC0}"/>
              </a:ext>
            </a:extLst>
          </p:cNvPr>
          <p:cNvSpPr/>
          <p:nvPr/>
        </p:nvSpPr>
        <p:spPr bwMode="white">
          <a:xfrm>
            <a:off x="335360" y="1052736"/>
            <a:ext cx="9073008" cy="23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D8E34F-749E-665A-FCD7-52BB560DDE4D}"/>
              </a:ext>
            </a:extLst>
          </p:cNvPr>
          <p:cNvSpPr/>
          <p:nvPr/>
        </p:nvSpPr>
        <p:spPr bwMode="white">
          <a:xfrm>
            <a:off x="335360" y="3741426"/>
            <a:ext cx="5636231" cy="4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39D11A-31A3-3E3E-926A-75EE7DA7A39D}"/>
              </a:ext>
            </a:extLst>
          </p:cNvPr>
          <p:cNvSpPr/>
          <p:nvPr/>
        </p:nvSpPr>
        <p:spPr bwMode="white">
          <a:xfrm>
            <a:off x="335360" y="4685390"/>
            <a:ext cx="2542016" cy="35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47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818BA-4AAB-A9BB-15AF-A77A2F284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668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2BCC5-E92F-FBC0-9C07-B99A9B09A710}"/>
              </a:ext>
            </a:extLst>
          </p:cNvPr>
          <p:cNvSpPr/>
          <p:nvPr/>
        </p:nvSpPr>
        <p:spPr bwMode="white">
          <a:xfrm>
            <a:off x="830066" y="3933056"/>
            <a:ext cx="4041798" cy="102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454B19-A587-62ED-9AC9-379BD6294D14}"/>
              </a:ext>
            </a:extLst>
          </p:cNvPr>
          <p:cNvSpPr/>
          <p:nvPr/>
        </p:nvSpPr>
        <p:spPr bwMode="white">
          <a:xfrm>
            <a:off x="894545" y="5340149"/>
            <a:ext cx="4907598" cy="35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50F5C9-1119-C0DE-E07B-0B94BA7438DE}"/>
              </a:ext>
            </a:extLst>
          </p:cNvPr>
          <p:cNvSpPr/>
          <p:nvPr/>
        </p:nvSpPr>
        <p:spPr bwMode="white">
          <a:xfrm>
            <a:off x="894545" y="6021288"/>
            <a:ext cx="606555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92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03723-EA2D-BB08-4763-7D5C96588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20" y="900000"/>
            <a:ext cx="10696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AEFEB-32A7-C9A9-1F94-175053466406}"/>
              </a:ext>
            </a:extLst>
          </p:cNvPr>
          <p:cNvSpPr/>
          <p:nvPr/>
        </p:nvSpPr>
        <p:spPr bwMode="white">
          <a:xfrm>
            <a:off x="335360" y="900000"/>
            <a:ext cx="8363687" cy="221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EF98BC-0855-39B3-1980-432536E531B9}"/>
              </a:ext>
            </a:extLst>
          </p:cNvPr>
          <p:cNvSpPr/>
          <p:nvPr/>
        </p:nvSpPr>
        <p:spPr bwMode="white">
          <a:xfrm>
            <a:off x="335361" y="3580921"/>
            <a:ext cx="5241929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65BAEB-C905-F246-3E36-F4C2759254A1}"/>
              </a:ext>
            </a:extLst>
          </p:cNvPr>
          <p:cNvSpPr/>
          <p:nvPr/>
        </p:nvSpPr>
        <p:spPr bwMode="white">
          <a:xfrm>
            <a:off x="335361" y="4501105"/>
            <a:ext cx="2324835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4977F4-B40D-D871-A4AC-A2039E174442}"/>
              </a:ext>
            </a:extLst>
          </p:cNvPr>
          <p:cNvSpPr/>
          <p:nvPr/>
        </p:nvSpPr>
        <p:spPr bwMode="white">
          <a:xfrm>
            <a:off x="370720" y="5377050"/>
            <a:ext cx="2766818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5A8B32-356F-DD82-F420-5E664CD73821}"/>
              </a:ext>
            </a:extLst>
          </p:cNvPr>
          <p:cNvSpPr/>
          <p:nvPr/>
        </p:nvSpPr>
        <p:spPr bwMode="white">
          <a:xfrm>
            <a:off x="370720" y="6182211"/>
            <a:ext cx="6240096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4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BB22D-C95D-CD3A-6330-35969AEE59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5EEE3-ECF7-9326-B239-7593EB16A471}"/>
              </a:ext>
            </a:extLst>
          </p:cNvPr>
          <p:cNvSpPr/>
          <p:nvPr/>
        </p:nvSpPr>
        <p:spPr bwMode="white">
          <a:xfrm>
            <a:off x="906832" y="3600781"/>
            <a:ext cx="4901136" cy="129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9C7CDB6-10E3-6962-4475-135EFA19280D}"/>
              </a:ext>
            </a:extLst>
          </p:cNvPr>
          <p:cNvSpPr/>
          <p:nvPr/>
        </p:nvSpPr>
        <p:spPr bwMode="white">
          <a:xfrm>
            <a:off x="856886" y="5085184"/>
            <a:ext cx="5167106" cy="124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9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59D3A-F3C7-8C3D-EDE3-4F6BBFCAF2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13" y="900000"/>
            <a:ext cx="10906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10664-D5E1-2440-15EE-9BD3377DCABE}"/>
              </a:ext>
            </a:extLst>
          </p:cNvPr>
          <p:cNvSpPr/>
          <p:nvPr/>
        </p:nvSpPr>
        <p:spPr bwMode="white">
          <a:xfrm>
            <a:off x="335360" y="900000"/>
            <a:ext cx="2376264" cy="51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D4DD4-AD94-A73B-3373-2CBEEA4E5191}"/>
              </a:ext>
            </a:extLst>
          </p:cNvPr>
          <p:cNvSpPr/>
          <p:nvPr/>
        </p:nvSpPr>
        <p:spPr bwMode="white">
          <a:xfrm>
            <a:off x="335360" y="1729296"/>
            <a:ext cx="2376264" cy="51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018EE1-75A2-A498-8770-1D51FD01900E}"/>
              </a:ext>
            </a:extLst>
          </p:cNvPr>
          <p:cNvSpPr/>
          <p:nvPr/>
        </p:nvSpPr>
        <p:spPr bwMode="white">
          <a:xfrm>
            <a:off x="335360" y="2720845"/>
            <a:ext cx="3938789" cy="38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758071-B718-6594-F0B0-105D7D9C2AA9}"/>
              </a:ext>
            </a:extLst>
          </p:cNvPr>
          <p:cNvSpPr/>
          <p:nvPr/>
        </p:nvSpPr>
        <p:spPr bwMode="white">
          <a:xfrm>
            <a:off x="335360" y="3429000"/>
            <a:ext cx="2376264" cy="63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BF49C91-FD75-9153-0F4D-CCE9247409DB}"/>
              </a:ext>
            </a:extLst>
          </p:cNvPr>
          <p:cNvSpPr/>
          <p:nvPr/>
        </p:nvSpPr>
        <p:spPr bwMode="white">
          <a:xfrm>
            <a:off x="335360" y="4415493"/>
            <a:ext cx="4032448" cy="88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92D0A06-35CC-B0C5-53AE-0159635C7D58}"/>
              </a:ext>
            </a:extLst>
          </p:cNvPr>
          <p:cNvSpPr/>
          <p:nvPr/>
        </p:nvSpPr>
        <p:spPr bwMode="white">
          <a:xfrm>
            <a:off x="335360" y="5758591"/>
            <a:ext cx="2448272" cy="90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3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5" grpId="0" animBg="1"/>
      <p:bldP spid="19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6CF2A-2501-0A80-733F-9B99FA0943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8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6D2EA-2506-4B8B-2E63-69D5A647117E}"/>
              </a:ext>
            </a:extLst>
          </p:cNvPr>
          <p:cNvSpPr/>
          <p:nvPr/>
        </p:nvSpPr>
        <p:spPr bwMode="white">
          <a:xfrm>
            <a:off x="969086" y="2924944"/>
            <a:ext cx="6927113" cy="149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38596F-70E6-7077-8DD9-BB5EB95681F6}"/>
              </a:ext>
            </a:extLst>
          </p:cNvPr>
          <p:cNvSpPr/>
          <p:nvPr/>
        </p:nvSpPr>
        <p:spPr bwMode="white">
          <a:xfrm>
            <a:off x="1054772" y="4784919"/>
            <a:ext cx="2446809" cy="42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C18727-5735-F8C5-38BD-FA783209C559}"/>
              </a:ext>
            </a:extLst>
          </p:cNvPr>
          <p:cNvSpPr/>
          <p:nvPr/>
        </p:nvSpPr>
        <p:spPr bwMode="white">
          <a:xfrm>
            <a:off x="1054772" y="5727584"/>
            <a:ext cx="4249140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4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2023-11-18T16:00:18Z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