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4" r:id="rId5"/>
    <p:sldId id="333" r:id="rId6"/>
    <p:sldId id="331" r:id="rId7"/>
    <p:sldId id="330" r:id="rId8"/>
    <p:sldId id="337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3081337"/>
            <a:ext cx="109251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8D2AD9-69C4-29B1-3CBB-2F609A6D2B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72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0523A2-21FA-6F7E-9F2F-6090DB6D0B38}"/>
              </a:ext>
            </a:extLst>
          </p:cNvPr>
          <p:cNvSpPr/>
          <p:nvPr/>
        </p:nvSpPr>
        <p:spPr bwMode="white">
          <a:xfrm>
            <a:off x="684717" y="1023491"/>
            <a:ext cx="6275379" cy="136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98343E-9429-E269-7CED-4CFF20768D96}"/>
              </a:ext>
            </a:extLst>
          </p:cNvPr>
          <p:cNvSpPr/>
          <p:nvPr/>
        </p:nvSpPr>
        <p:spPr bwMode="white">
          <a:xfrm>
            <a:off x="767408" y="2787656"/>
            <a:ext cx="2457645" cy="46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5066122-1157-6864-24BD-5A76B1F0A58E}"/>
              </a:ext>
            </a:extLst>
          </p:cNvPr>
          <p:cNvSpPr/>
          <p:nvPr/>
        </p:nvSpPr>
        <p:spPr bwMode="white">
          <a:xfrm>
            <a:off x="767408" y="3713843"/>
            <a:ext cx="4062996" cy="4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E4AD484-435C-A437-970C-452455A0C619}"/>
              </a:ext>
            </a:extLst>
          </p:cNvPr>
          <p:cNvSpPr/>
          <p:nvPr/>
        </p:nvSpPr>
        <p:spPr bwMode="white">
          <a:xfrm>
            <a:off x="720000" y="4604747"/>
            <a:ext cx="7536240" cy="42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2DF33D6-3363-850E-9EAC-63D86609C3EA}"/>
              </a:ext>
            </a:extLst>
          </p:cNvPr>
          <p:cNvSpPr/>
          <p:nvPr/>
        </p:nvSpPr>
        <p:spPr bwMode="white">
          <a:xfrm>
            <a:off x="684718" y="5513292"/>
            <a:ext cx="9011682" cy="101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74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6" grpId="0" animBg="1"/>
      <p:bldP spid="19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5A2AA-AA3D-455C-2470-A235BC1CBB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501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6B7332-73F3-8F39-13A7-4DD440B0D56F}"/>
              </a:ext>
            </a:extLst>
          </p:cNvPr>
          <p:cNvSpPr/>
          <p:nvPr/>
        </p:nvSpPr>
        <p:spPr bwMode="white">
          <a:xfrm>
            <a:off x="459128" y="1195282"/>
            <a:ext cx="4426219" cy="4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F611A9-B895-A9E5-C585-8DFEA8740502}"/>
              </a:ext>
            </a:extLst>
          </p:cNvPr>
          <p:cNvSpPr/>
          <p:nvPr/>
        </p:nvSpPr>
        <p:spPr bwMode="white">
          <a:xfrm>
            <a:off x="335360" y="2132856"/>
            <a:ext cx="9878580" cy="245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B8DA556-CD0B-4DDE-C833-2B9FB30B2067}"/>
              </a:ext>
            </a:extLst>
          </p:cNvPr>
          <p:cNvSpPr/>
          <p:nvPr/>
        </p:nvSpPr>
        <p:spPr bwMode="white">
          <a:xfrm>
            <a:off x="459129" y="5033961"/>
            <a:ext cx="5845685" cy="4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01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CFDDC-0FB4-03F3-A644-0F080E6273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07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EF88DB-7B59-B76A-FA37-0613C94CF056}"/>
              </a:ext>
            </a:extLst>
          </p:cNvPr>
          <p:cNvSpPr/>
          <p:nvPr/>
        </p:nvSpPr>
        <p:spPr bwMode="white">
          <a:xfrm>
            <a:off x="720001" y="960000"/>
            <a:ext cx="4151863" cy="3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54A9A5-BDC6-86CE-C4B7-71C059014073}"/>
              </a:ext>
            </a:extLst>
          </p:cNvPr>
          <p:cNvSpPr/>
          <p:nvPr/>
        </p:nvSpPr>
        <p:spPr bwMode="white">
          <a:xfrm>
            <a:off x="4876239" y="941250"/>
            <a:ext cx="2227873" cy="39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7D46F6-2242-A89C-E052-868312FB5A04}"/>
              </a:ext>
            </a:extLst>
          </p:cNvPr>
          <p:cNvSpPr/>
          <p:nvPr/>
        </p:nvSpPr>
        <p:spPr bwMode="white">
          <a:xfrm>
            <a:off x="773254" y="1593750"/>
            <a:ext cx="5644860" cy="53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8047009-F4E5-A228-6D20-BF260197C78B}"/>
              </a:ext>
            </a:extLst>
          </p:cNvPr>
          <p:cNvSpPr/>
          <p:nvPr/>
        </p:nvSpPr>
        <p:spPr bwMode="white">
          <a:xfrm>
            <a:off x="773254" y="2395356"/>
            <a:ext cx="3928700" cy="49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A2C0E35-2DBF-A167-2C83-EDE2DF046398}"/>
              </a:ext>
            </a:extLst>
          </p:cNvPr>
          <p:cNvSpPr/>
          <p:nvPr/>
        </p:nvSpPr>
        <p:spPr bwMode="white">
          <a:xfrm>
            <a:off x="719999" y="3172500"/>
            <a:ext cx="3981955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53D7C9C-4B79-99C3-478B-91AABFBBE065}"/>
              </a:ext>
            </a:extLst>
          </p:cNvPr>
          <p:cNvSpPr/>
          <p:nvPr/>
        </p:nvSpPr>
        <p:spPr bwMode="white">
          <a:xfrm>
            <a:off x="773254" y="3975000"/>
            <a:ext cx="5644860" cy="39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FF4367A-4750-723F-8F75-FD26233C604E}"/>
              </a:ext>
            </a:extLst>
          </p:cNvPr>
          <p:cNvSpPr/>
          <p:nvPr/>
        </p:nvSpPr>
        <p:spPr bwMode="white">
          <a:xfrm>
            <a:off x="773254" y="4687500"/>
            <a:ext cx="5178730" cy="46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06AB3B5-D1F2-65BC-4755-E60E87EAF6BA}"/>
              </a:ext>
            </a:extLst>
          </p:cNvPr>
          <p:cNvSpPr/>
          <p:nvPr/>
        </p:nvSpPr>
        <p:spPr bwMode="white">
          <a:xfrm>
            <a:off x="720000" y="5497500"/>
            <a:ext cx="5015960" cy="37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8DB619ED-628E-6B9F-538E-7F187498D13E}"/>
              </a:ext>
            </a:extLst>
          </p:cNvPr>
          <p:cNvSpPr/>
          <p:nvPr/>
        </p:nvSpPr>
        <p:spPr bwMode="white">
          <a:xfrm>
            <a:off x="719999" y="6240000"/>
            <a:ext cx="4439897" cy="39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0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3" grpId="0" animBg="1"/>
      <p:bldP spid="15" grpId="0" animBg="1"/>
      <p:bldP spid="18" grpId="0" animBg="1"/>
      <p:bldP spid="20" grpId="0" animBg="1"/>
      <p:bldP spid="24" grpId="0" animBg="1"/>
      <p:bldP spid="30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D93B4D-6611-4246-0B1E-55ECFA29C1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87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509613F-5BAD-74EE-4283-889B64256F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01" t="1402" r="4549" b="56094"/>
          <a:stretch/>
        </p:blipFill>
        <p:spPr>
          <a:xfrm>
            <a:off x="3503712" y="3855045"/>
            <a:ext cx="3888432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09613F-5BAD-74EE-4283-889B64256F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58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A54029-AA92-B501-8142-7EFE486C6BE7}"/>
              </a:ext>
            </a:extLst>
          </p:cNvPr>
          <p:cNvSpPr/>
          <p:nvPr/>
        </p:nvSpPr>
        <p:spPr bwMode="white">
          <a:xfrm>
            <a:off x="686418" y="1034344"/>
            <a:ext cx="5841630" cy="136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D372E6C-9FD8-4716-F7E6-7BC1DBF51F54}"/>
              </a:ext>
            </a:extLst>
          </p:cNvPr>
          <p:cNvSpPr/>
          <p:nvPr/>
        </p:nvSpPr>
        <p:spPr bwMode="white">
          <a:xfrm>
            <a:off x="803954" y="2847988"/>
            <a:ext cx="4499958" cy="33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5DDF31B-23C8-3393-6F5E-873BC98D2A0E}"/>
              </a:ext>
            </a:extLst>
          </p:cNvPr>
          <p:cNvSpPr/>
          <p:nvPr/>
        </p:nvSpPr>
        <p:spPr bwMode="white">
          <a:xfrm>
            <a:off x="803954" y="3637259"/>
            <a:ext cx="9468510" cy="41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C605433-46EA-BBDD-CAAB-2B6DF167E926}"/>
              </a:ext>
            </a:extLst>
          </p:cNvPr>
          <p:cNvSpPr/>
          <p:nvPr/>
        </p:nvSpPr>
        <p:spPr bwMode="white">
          <a:xfrm>
            <a:off x="803954" y="4527288"/>
            <a:ext cx="4541961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EF98A9D-1410-916D-7C13-BFEBB409BB52}"/>
              </a:ext>
            </a:extLst>
          </p:cNvPr>
          <p:cNvSpPr/>
          <p:nvPr/>
        </p:nvSpPr>
        <p:spPr bwMode="white">
          <a:xfrm>
            <a:off x="720000" y="5308163"/>
            <a:ext cx="8544351" cy="43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C120220-C3B3-4707-9028-42C886712015}"/>
              </a:ext>
            </a:extLst>
          </p:cNvPr>
          <p:cNvSpPr/>
          <p:nvPr/>
        </p:nvSpPr>
        <p:spPr bwMode="white">
          <a:xfrm>
            <a:off x="803954" y="6147813"/>
            <a:ext cx="5004013" cy="43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98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9" grpId="0" animBg="1"/>
      <p:bldP spid="22" grpId="0" animBg="1"/>
      <p:bldP spid="25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EE3D21-A914-0B81-BC73-0B2CC4C947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8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5A254E0-73CB-475F-9097-C73BC65564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9" b="63636"/>
          <a:stretch/>
        </p:blipFill>
        <p:spPr>
          <a:xfrm>
            <a:off x="982152" y="3987835"/>
            <a:ext cx="10945216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9601" y="4149080"/>
            <a:ext cx="4463063" cy="225394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04B798-C8BE-AA81-9B04-DE186710953E}"/>
              </a:ext>
            </a:extLst>
          </p:cNvPr>
          <p:cNvSpPr/>
          <p:nvPr/>
        </p:nvSpPr>
        <p:spPr bwMode="white">
          <a:xfrm>
            <a:off x="1005812" y="4149080"/>
            <a:ext cx="660378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04B798-C8BE-AA81-9B04-DE186710953E}"/>
              </a:ext>
            </a:extLst>
          </p:cNvPr>
          <p:cNvSpPr/>
          <p:nvPr/>
        </p:nvSpPr>
        <p:spPr bwMode="white">
          <a:xfrm>
            <a:off x="1038352" y="5092540"/>
            <a:ext cx="5921744" cy="143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60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A254E0-73CB-475F-9097-C73BC65564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6"/>
          <a:stretch/>
        </p:blipFill>
        <p:spPr>
          <a:xfrm>
            <a:off x="407368" y="1052736"/>
            <a:ext cx="11520000" cy="4384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9D04B798-C8BE-AA81-9B04-DE186710953E}"/>
              </a:ext>
            </a:extLst>
          </p:cNvPr>
          <p:cNvSpPr/>
          <p:nvPr/>
        </p:nvSpPr>
        <p:spPr bwMode="white">
          <a:xfrm>
            <a:off x="434974" y="1052736"/>
            <a:ext cx="494094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9D04B798-C8BE-AA81-9B04-DE186710953E}"/>
              </a:ext>
            </a:extLst>
          </p:cNvPr>
          <p:cNvSpPr/>
          <p:nvPr/>
        </p:nvSpPr>
        <p:spPr bwMode="white">
          <a:xfrm>
            <a:off x="434974" y="2060848"/>
            <a:ext cx="328476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9D04B798-C8BE-AA81-9B04-DE186710953E}"/>
              </a:ext>
            </a:extLst>
          </p:cNvPr>
          <p:cNvSpPr/>
          <p:nvPr/>
        </p:nvSpPr>
        <p:spPr bwMode="white">
          <a:xfrm>
            <a:off x="3719736" y="2060848"/>
            <a:ext cx="28803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9D04B798-C8BE-AA81-9B04-DE186710953E}"/>
              </a:ext>
            </a:extLst>
          </p:cNvPr>
          <p:cNvSpPr/>
          <p:nvPr/>
        </p:nvSpPr>
        <p:spPr bwMode="white">
          <a:xfrm>
            <a:off x="434974" y="2957022"/>
            <a:ext cx="717319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9D04B798-C8BE-AA81-9B04-DE186710953E}"/>
              </a:ext>
            </a:extLst>
          </p:cNvPr>
          <p:cNvSpPr/>
          <p:nvPr/>
        </p:nvSpPr>
        <p:spPr bwMode="white">
          <a:xfrm>
            <a:off x="454692" y="3885010"/>
            <a:ext cx="41291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9D04B798-C8BE-AA81-9B04-DE186710953E}"/>
              </a:ext>
            </a:extLst>
          </p:cNvPr>
          <p:cNvSpPr/>
          <p:nvPr/>
        </p:nvSpPr>
        <p:spPr bwMode="white">
          <a:xfrm>
            <a:off x="454692" y="4841832"/>
            <a:ext cx="56413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71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B9B09-2E1D-D38B-CB8A-C2C4C752F7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9577064" cy="427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57564EC-60B4-6348-28A1-6DEFFB654A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9" t="5020" r="5203" b="9724"/>
          <a:stretch/>
        </p:blipFill>
        <p:spPr>
          <a:xfrm>
            <a:off x="9408368" y="4077072"/>
            <a:ext cx="2304256" cy="2713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951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7564EC-60B4-6348-28A1-6DEFFB654A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476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34BD78-05BC-74FC-41D0-927249BCCB76}"/>
              </a:ext>
            </a:extLst>
          </p:cNvPr>
          <p:cNvSpPr/>
          <p:nvPr/>
        </p:nvSpPr>
        <p:spPr bwMode="white">
          <a:xfrm>
            <a:off x="373443" y="1023815"/>
            <a:ext cx="7176200" cy="14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180BFF-4B1D-49C7-9995-7E90601BEED8}"/>
              </a:ext>
            </a:extLst>
          </p:cNvPr>
          <p:cNvSpPr/>
          <p:nvPr/>
        </p:nvSpPr>
        <p:spPr bwMode="white">
          <a:xfrm>
            <a:off x="506732" y="2947736"/>
            <a:ext cx="5617190" cy="4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93E4FB-4844-AB05-8018-87FC3E98F94C}"/>
              </a:ext>
            </a:extLst>
          </p:cNvPr>
          <p:cNvSpPr/>
          <p:nvPr/>
        </p:nvSpPr>
        <p:spPr bwMode="white">
          <a:xfrm>
            <a:off x="468649" y="3890647"/>
            <a:ext cx="7441034" cy="14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63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7564EC-60B4-6348-28A1-6DEFFB654A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39" r="33956"/>
          <a:stretch/>
        </p:blipFill>
        <p:spPr>
          <a:xfrm>
            <a:off x="720000" y="905490"/>
            <a:ext cx="5452789" cy="113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93E4FB-4844-AB05-8018-87FC3E98F94C}"/>
              </a:ext>
            </a:extLst>
          </p:cNvPr>
          <p:cNvSpPr/>
          <p:nvPr/>
        </p:nvSpPr>
        <p:spPr bwMode="white">
          <a:xfrm>
            <a:off x="720000" y="905491"/>
            <a:ext cx="5376000" cy="43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88C0407-36D2-F39A-4876-319CD35790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2"/>
          <a:stretch/>
        </p:blipFill>
        <p:spPr>
          <a:xfrm>
            <a:off x="720000" y="2204864"/>
            <a:ext cx="8256320" cy="460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93E4FB-4844-AB05-8018-87FC3E98F94C}"/>
              </a:ext>
            </a:extLst>
          </p:cNvPr>
          <p:cNvSpPr/>
          <p:nvPr/>
        </p:nvSpPr>
        <p:spPr bwMode="white">
          <a:xfrm>
            <a:off x="796789" y="1612084"/>
            <a:ext cx="3571019" cy="43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93E4FB-4844-AB05-8018-87FC3E98F94C}"/>
              </a:ext>
            </a:extLst>
          </p:cNvPr>
          <p:cNvSpPr/>
          <p:nvPr/>
        </p:nvSpPr>
        <p:spPr bwMode="white">
          <a:xfrm>
            <a:off x="755503" y="2209050"/>
            <a:ext cx="5124473" cy="43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593E4FB-4844-AB05-8018-87FC3E98F94C}"/>
              </a:ext>
            </a:extLst>
          </p:cNvPr>
          <p:cNvSpPr/>
          <p:nvPr/>
        </p:nvSpPr>
        <p:spPr bwMode="white">
          <a:xfrm>
            <a:off x="755503" y="2965358"/>
            <a:ext cx="1956121" cy="43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593E4FB-4844-AB05-8018-87FC3E98F94C}"/>
              </a:ext>
            </a:extLst>
          </p:cNvPr>
          <p:cNvSpPr/>
          <p:nvPr/>
        </p:nvSpPr>
        <p:spPr bwMode="white">
          <a:xfrm>
            <a:off x="750563" y="3666157"/>
            <a:ext cx="2105077" cy="43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593E4FB-4844-AB05-8018-87FC3E98F94C}"/>
              </a:ext>
            </a:extLst>
          </p:cNvPr>
          <p:cNvSpPr/>
          <p:nvPr/>
        </p:nvSpPr>
        <p:spPr bwMode="white">
          <a:xfrm>
            <a:off x="755503" y="4357338"/>
            <a:ext cx="3180257" cy="43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593E4FB-4844-AB05-8018-87FC3E98F94C}"/>
              </a:ext>
            </a:extLst>
          </p:cNvPr>
          <p:cNvSpPr/>
          <p:nvPr/>
        </p:nvSpPr>
        <p:spPr bwMode="white">
          <a:xfrm>
            <a:off x="791844" y="5048519"/>
            <a:ext cx="3071908" cy="43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593E4FB-4844-AB05-8018-87FC3E98F94C}"/>
              </a:ext>
            </a:extLst>
          </p:cNvPr>
          <p:cNvSpPr/>
          <p:nvPr/>
        </p:nvSpPr>
        <p:spPr bwMode="white">
          <a:xfrm>
            <a:off x="791844" y="5713308"/>
            <a:ext cx="4008012" cy="43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593E4FB-4844-AB05-8018-87FC3E98F94C}"/>
              </a:ext>
            </a:extLst>
          </p:cNvPr>
          <p:cNvSpPr/>
          <p:nvPr/>
        </p:nvSpPr>
        <p:spPr bwMode="white">
          <a:xfrm>
            <a:off x="645892" y="6378097"/>
            <a:ext cx="2569788" cy="43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6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97FDA-3FDF-3FDA-D844-0F9B926BB9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92424" cy="4990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8D2AD9-69C4-29B1-3CBB-2F609A6D2B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41" r="5101" b="56094"/>
          <a:stretch/>
        </p:blipFill>
        <p:spPr>
          <a:xfrm>
            <a:off x="6456040" y="4797152"/>
            <a:ext cx="3024336" cy="2004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874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2023-11-17T11:23:29Z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