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195637"/>
            <a:ext cx="114585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325E8-0FC8-15BE-E75F-93F848A920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17" y="900000"/>
            <a:ext cx="9424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91A4C1-1183-EE77-9247-40BF691EC686}"/>
              </a:ext>
            </a:extLst>
          </p:cNvPr>
          <p:cNvSpPr/>
          <p:nvPr/>
        </p:nvSpPr>
        <p:spPr bwMode="white">
          <a:xfrm>
            <a:off x="335360" y="1048092"/>
            <a:ext cx="2304256" cy="36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6ADFB2-12FF-8859-06A0-0B0E02666F3D}"/>
              </a:ext>
            </a:extLst>
          </p:cNvPr>
          <p:cNvSpPr/>
          <p:nvPr/>
        </p:nvSpPr>
        <p:spPr bwMode="white">
          <a:xfrm>
            <a:off x="366517" y="1819729"/>
            <a:ext cx="3372682" cy="31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0E4F44-9E0A-715B-AB12-8DB87C28E8F0}"/>
              </a:ext>
            </a:extLst>
          </p:cNvPr>
          <p:cNvSpPr/>
          <p:nvPr/>
        </p:nvSpPr>
        <p:spPr bwMode="white">
          <a:xfrm>
            <a:off x="335360" y="2560189"/>
            <a:ext cx="3115642" cy="30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0550E5-C092-5957-96E2-8B2E259DF440}"/>
              </a:ext>
            </a:extLst>
          </p:cNvPr>
          <p:cNvSpPr/>
          <p:nvPr/>
        </p:nvSpPr>
        <p:spPr bwMode="white">
          <a:xfrm>
            <a:off x="335360" y="3300649"/>
            <a:ext cx="3960440" cy="35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D713384-F8B8-CB96-87F1-05FAA703465A}"/>
              </a:ext>
            </a:extLst>
          </p:cNvPr>
          <p:cNvSpPr/>
          <p:nvPr/>
        </p:nvSpPr>
        <p:spPr bwMode="white">
          <a:xfrm>
            <a:off x="366518" y="4033315"/>
            <a:ext cx="4883768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FF7FCB5-882A-283D-5902-8FAE6E73C1C6}"/>
              </a:ext>
            </a:extLst>
          </p:cNvPr>
          <p:cNvSpPr/>
          <p:nvPr/>
        </p:nvSpPr>
        <p:spPr bwMode="white">
          <a:xfrm>
            <a:off x="335360" y="4765981"/>
            <a:ext cx="2808312" cy="39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E562F34-FF9A-1984-4224-683E0615DA98}"/>
              </a:ext>
            </a:extLst>
          </p:cNvPr>
          <p:cNvSpPr/>
          <p:nvPr/>
        </p:nvSpPr>
        <p:spPr bwMode="white">
          <a:xfrm>
            <a:off x="335360" y="5428498"/>
            <a:ext cx="2232248" cy="44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76D5870-3EF5-48A3-E78F-51C79AC5BED9}"/>
              </a:ext>
            </a:extLst>
          </p:cNvPr>
          <p:cNvSpPr/>
          <p:nvPr/>
        </p:nvSpPr>
        <p:spPr bwMode="white">
          <a:xfrm>
            <a:off x="335360" y="6165304"/>
            <a:ext cx="25202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9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8" grpId="0" animBg="1"/>
      <p:bldP spid="20" grpId="0" animBg="1"/>
      <p:bldP spid="23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92F0E07C-C6A7-9643-7049-C01ABC8C0F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83" r="62084" b="6010"/>
          <a:stretch/>
        </p:blipFill>
        <p:spPr>
          <a:xfrm>
            <a:off x="4727848" y="4077072"/>
            <a:ext cx="3084044" cy="269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98EBF76-7D4B-5B4D-9888-7B684BD401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76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C39C11-2D80-1A04-12C9-36A91BE1058C}"/>
              </a:ext>
            </a:extLst>
          </p:cNvPr>
          <p:cNvSpPr/>
          <p:nvPr/>
        </p:nvSpPr>
        <p:spPr bwMode="white">
          <a:xfrm>
            <a:off x="10813450" y="3054501"/>
            <a:ext cx="352264" cy="40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DD4AB-2693-43E1-6351-EBD53C5663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71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DCCBFF-DD87-3A31-2E7F-6BD4C916BDC3}"/>
              </a:ext>
            </a:extLst>
          </p:cNvPr>
          <p:cNvSpPr/>
          <p:nvPr/>
        </p:nvSpPr>
        <p:spPr bwMode="white">
          <a:xfrm>
            <a:off x="3071664" y="2996952"/>
            <a:ext cx="100811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2F0E07C-C6A7-9643-7049-C01ABC8C0F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2" t="6494" r="10829" b="6009"/>
          <a:stretch/>
        </p:blipFill>
        <p:spPr>
          <a:xfrm>
            <a:off x="5879976" y="2564904"/>
            <a:ext cx="3600400" cy="4210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895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7B49C-7877-A846-26C5-D14A047C0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2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04BAB-67A5-F8E3-BA46-B8D6AF2391BD}"/>
              </a:ext>
            </a:extLst>
          </p:cNvPr>
          <p:cNvSpPr/>
          <p:nvPr/>
        </p:nvSpPr>
        <p:spPr bwMode="white">
          <a:xfrm>
            <a:off x="3958574" y="5173021"/>
            <a:ext cx="495074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03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78F23-7ABD-F7D2-CFD4-77979B84D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470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D2413-229A-EF51-F40A-1F935988C58E}"/>
              </a:ext>
            </a:extLst>
          </p:cNvPr>
          <p:cNvSpPr/>
          <p:nvPr/>
        </p:nvSpPr>
        <p:spPr bwMode="white">
          <a:xfrm>
            <a:off x="884826" y="3345061"/>
            <a:ext cx="5499206" cy="3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7C8EDC-5CD3-520F-7220-33F857BAFC7C}"/>
              </a:ext>
            </a:extLst>
          </p:cNvPr>
          <p:cNvSpPr/>
          <p:nvPr/>
        </p:nvSpPr>
        <p:spPr bwMode="white">
          <a:xfrm>
            <a:off x="845690" y="4005064"/>
            <a:ext cx="2153966" cy="41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F1AFA3-430F-7F97-24CA-D88A2FB6D639}"/>
              </a:ext>
            </a:extLst>
          </p:cNvPr>
          <p:cNvSpPr/>
          <p:nvPr/>
        </p:nvSpPr>
        <p:spPr bwMode="white">
          <a:xfrm>
            <a:off x="2999656" y="4005064"/>
            <a:ext cx="3384376" cy="42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EA0EB4C-B8BB-2056-8D51-533A9F90F3BA}"/>
              </a:ext>
            </a:extLst>
          </p:cNvPr>
          <p:cNvSpPr/>
          <p:nvPr/>
        </p:nvSpPr>
        <p:spPr bwMode="white">
          <a:xfrm>
            <a:off x="853518" y="4718207"/>
            <a:ext cx="4090354" cy="51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194E5E6-61B0-5BB0-5DCF-2F6DBA58F5C1}"/>
              </a:ext>
            </a:extLst>
          </p:cNvPr>
          <p:cNvSpPr/>
          <p:nvPr/>
        </p:nvSpPr>
        <p:spPr bwMode="white">
          <a:xfrm>
            <a:off x="939617" y="5528714"/>
            <a:ext cx="5444415" cy="99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311771"/>
            <a:ext cx="3278216" cy="280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97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25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1D7C1-9FB0-92A3-7A3E-52547C93E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43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D73FBE-88D4-ECE4-8CF5-6517FF20550F}"/>
              </a:ext>
            </a:extLst>
          </p:cNvPr>
          <p:cNvSpPr/>
          <p:nvPr/>
        </p:nvSpPr>
        <p:spPr bwMode="white">
          <a:xfrm>
            <a:off x="335360" y="980728"/>
            <a:ext cx="648072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B1F340-5521-9322-F4A0-B0F2430B66D8}"/>
              </a:ext>
            </a:extLst>
          </p:cNvPr>
          <p:cNvSpPr/>
          <p:nvPr/>
        </p:nvSpPr>
        <p:spPr bwMode="white">
          <a:xfrm>
            <a:off x="335360" y="2420888"/>
            <a:ext cx="52565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181F9A5-9B5E-CDB9-AD70-287535BC5468}"/>
              </a:ext>
            </a:extLst>
          </p:cNvPr>
          <p:cNvSpPr/>
          <p:nvPr/>
        </p:nvSpPr>
        <p:spPr bwMode="white">
          <a:xfrm>
            <a:off x="335360" y="3861047"/>
            <a:ext cx="10801199" cy="246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30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AEE53-8592-0E0B-6BC5-9D29CB58C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9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789040"/>
            <a:ext cx="3168352" cy="29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8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A554E-ABCA-2FCE-BD35-068DCE2DF7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34" y="899999"/>
            <a:ext cx="11520000" cy="580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AD0FF-C230-9FDC-69B7-AD845557865D}"/>
              </a:ext>
            </a:extLst>
          </p:cNvPr>
          <p:cNvSpPr/>
          <p:nvPr/>
        </p:nvSpPr>
        <p:spPr bwMode="white">
          <a:xfrm>
            <a:off x="335360" y="1124744"/>
            <a:ext cx="7128792" cy="322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9DB0E76-3BA9-9CE2-C6E9-E5218FD3AA32}"/>
              </a:ext>
            </a:extLst>
          </p:cNvPr>
          <p:cNvSpPr/>
          <p:nvPr/>
        </p:nvSpPr>
        <p:spPr bwMode="white">
          <a:xfrm>
            <a:off x="335360" y="4797152"/>
            <a:ext cx="11017224" cy="1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952541"/>
            <a:ext cx="3563258" cy="334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72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34544-8D81-6FB4-DC3A-FF1469892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375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2708D-A8F8-340B-2BE4-7A7C4F76D9CA}"/>
              </a:ext>
            </a:extLst>
          </p:cNvPr>
          <p:cNvSpPr/>
          <p:nvPr/>
        </p:nvSpPr>
        <p:spPr bwMode="white">
          <a:xfrm>
            <a:off x="4927289" y="3288461"/>
            <a:ext cx="456837" cy="2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5C325E8-0FC8-15BE-E75F-93F848A920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25" r="5522" b="51093"/>
          <a:stretch/>
        </p:blipFill>
        <p:spPr>
          <a:xfrm>
            <a:off x="8782719" y="2170714"/>
            <a:ext cx="3096344" cy="281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570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2023-11-18T07:40:40Z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